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5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4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9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2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94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0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5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5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9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23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67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0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F8497-3FD5-F54C-BDED-D3226B6833AF}" type="datetimeFigureOut">
              <a:rPr lang="en-US" smtClean="0"/>
              <a:t>8/29/2013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6179A-42C6-E046-B747-0DF437E78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4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32.png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7" y="287867"/>
            <a:ext cx="8204200" cy="6286500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6054328" y="2071687"/>
            <a:ext cx="35720" cy="89298"/>
          </a:xfrm>
          <a:custGeom>
            <a:avLst/>
            <a:gdLst/>
            <a:ahLst/>
            <a:cxnLst/>
            <a:rect l="0" t="0" r="0" b="0"/>
            <a:pathLst>
              <a:path w="35720" h="89298">
                <a:moveTo>
                  <a:pt x="35719" y="0"/>
                </a:moveTo>
                <a:lnTo>
                  <a:pt x="35719" y="17860"/>
                </a:lnTo>
                <a:lnTo>
                  <a:pt x="8930" y="35719"/>
                </a:lnTo>
                <a:lnTo>
                  <a:pt x="0" y="53578"/>
                </a:lnTo>
                <a:lnTo>
                  <a:pt x="0" y="71438"/>
                </a:lnTo>
                <a:lnTo>
                  <a:pt x="8930" y="71438"/>
                </a:lnTo>
                <a:lnTo>
                  <a:pt x="17860" y="80367"/>
                </a:lnTo>
                <a:lnTo>
                  <a:pt x="17860" y="71438"/>
                </a:lnTo>
                <a:lnTo>
                  <a:pt x="26789" y="71438"/>
                </a:lnTo>
                <a:lnTo>
                  <a:pt x="17860" y="89297"/>
                </a:lnTo>
                <a:lnTo>
                  <a:pt x="0" y="89297"/>
                </a:lnTo>
                <a:lnTo>
                  <a:pt x="8930" y="89297"/>
                </a:lnTo>
                <a:lnTo>
                  <a:pt x="8930" y="8929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759648" y="3500437"/>
            <a:ext cx="8931" cy="26790"/>
          </a:xfrm>
          <a:custGeom>
            <a:avLst/>
            <a:gdLst/>
            <a:ahLst/>
            <a:cxnLst/>
            <a:rect l="0" t="0" r="0" b="0"/>
            <a:pathLst>
              <a:path w="8931" h="26790">
                <a:moveTo>
                  <a:pt x="0" y="0"/>
                </a:moveTo>
                <a:lnTo>
                  <a:pt x="0" y="8930"/>
                </a:lnTo>
                <a:lnTo>
                  <a:pt x="0" y="8930"/>
                </a:lnTo>
                <a:lnTo>
                  <a:pt x="0" y="17859"/>
                </a:lnTo>
                <a:lnTo>
                  <a:pt x="8930" y="26789"/>
                </a:lnTo>
                <a:lnTo>
                  <a:pt x="8930" y="2678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830961" y="3437929"/>
            <a:ext cx="892970" cy="562572"/>
          </a:xfrm>
          <a:custGeom>
            <a:avLst/>
            <a:gdLst/>
            <a:ahLst/>
            <a:cxnLst/>
            <a:rect l="0" t="0" r="0" b="0"/>
            <a:pathLst>
              <a:path w="892970" h="562572">
                <a:moveTo>
                  <a:pt x="839391" y="267891"/>
                </a:moveTo>
                <a:lnTo>
                  <a:pt x="848320" y="250032"/>
                </a:lnTo>
                <a:lnTo>
                  <a:pt x="857250" y="241102"/>
                </a:lnTo>
                <a:lnTo>
                  <a:pt x="866180" y="223242"/>
                </a:lnTo>
                <a:lnTo>
                  <a:pt x="875109" y="205383"/>
                </a:lnTo>
                <a:lnTo>
                  <a:pt x="884039" y="187524"/>
                </a:lnTo>
                <a:lnTo>
                  <a:pt x="884039" y="178594"/>
                </a:lnTo>
                <a:lnTo>
                  <a:pt x="884039" y="169664"/>
                </a:lnTo>
                <a:lnTo>
                  <a:pt x="884039" y="160735"/>
                </a:lnTo>
                <a:lnTo>
                  <a:pt x="875109" y="151805"/>
                </a:lnTo>
                <a:lnTo>
                  <a:pt x="848320" y="142875"/>
                </a:lnTo>
                <a:lnTo>
                  <a:pt x="830461" y="125016"/>
                </a:lnTo>
                <a:lnTo>
                  <a:pt x="803672" y="116086"/>
                </a:lnTo>
                <a:lnTo>
                  <a:pt x="767953" y="107157"/>
                </a:lnTo>
                <a:lnTo>
                  <a:pt x="723305" y="89297"/>
                </a:lnTo>
                <a:lnTo>
                  <a:pt x="696516" y="71438"/>
                </a:lnTo>
                <a:lnTo>
                  <a:pt x="660797" y="44649"/>
                </a:lnTo>
                <a:lnTo>
                  <a:pt x="616148" y="26789"/>
                </a:lnTo>
                <a:lnTo>
                  <a:pt x="580430" y="17860"/>
                </a:lnTo>
                <a:lnTo>
                  <a:pt x="535781" y="8930"/>
                </a:lnTo>
                <a:lnTo>
                  <a:pt x="500062" y="8930"/>
                </a:lnTo>
                <a:lnTo>
                  <a:pt x="446484" y="0"/>
                </a:lnTo>
                <a:lnTo>
                  <a:pt x="401836" y="8930"/>
                </a:lnTo>
                <a:lnTo>
                  <a:pt x="357187" y="8930"/>
                </a:lnTo>
                <a:lnTo>
                  <a:pt x="312539" y="8930"/>
                </a:lnTo>
                <a:lnTo>
                  <a:pt x="267891" y="8930"/>
                </a:lnTo>
                <a:lnTo>
                  <a:pt x="214312" y="17860"/>
                </a:lnTo>
                <a:lnTo>
                  <a:pt x="178594" y="35719"/>
                </a:lnTo>
                <a:lnTo>
                  <a:pt x="142875" y="53578"/>
                </a:lnTo>
                <a:lnTo>
                  <a:pt x="107156" y="71438"/>
                </a:lnTo>
                <a:lnTo>
                  <a:pt x="80367" y="89297"/>
                </a:lnTo>
                <a:lnTo>
                  <a:pt x="53578" y="116086"/>
                </a:lnTo>
                <a:lnTo>
                  <a:pt x="26789" y="142875"/>
                </a:lnTo>
                <a:lnTo>
                  <a:pt x="17859" y="160735"/>
                </a:lnTo>
                <a:lnTo>
                  <a:pt x="0" y="196453"/>
                </a:lnTo>
                <a:lnTo>
                  <a:pt x="0" y="214313"/>
                </a:lnTo>
                <a:lnTo>
                  <a:pt x="0" y="241102"/>
                </a:lnTo>
                <a:lnTo>
                  <a:pt x="0" y="267891"/>
                </a:lnTo>
                <a:lnTo>
                  <a:pt x="8930" y="294680"/>
                </a:lnTo>
                <a:lnTo>
                  <a:pt x="17859" y="330399"/>
                </a:lnTo>
                <a:lnTo>
                  <a:pt x="26789" y="357188"/>
                </a:lnTo>
                <a:lnTo>
                  <a:pt x="53578" y="383977"/>
                </a:lnTo>
                <a:lnTo>
                  <a:pt x="80367" y="419696"/>
                </a:lnTo>
                <a:lnTo>
                  <a:pt x="116086" y="455414"/>
                </a:lnTo>
                <a:lnTo>
                  <a:pt x="151805" y="473274"/>
                </a:lnTo>
                <a:lnTo>
                  <a:pt x="187523" y="491133"/>
                </a:lnTo>
                <a:lnTo>
                  <a:pt x="232172" y="508992"/>
                </a:lnTo>
                <a:lnTo>
                  <a:pt x="258961" y="526852"/>
                </a:lnTo>
                <a:lnTo>
                  <a:pt x="294680" y="535782"/>
                </a:lnTo>
                <a:lnTo>
                  <a:pt x="330398" y="544711"/>
                </a:lnTo>
                <a:lnTo>
                  <a:pt x="366117" y="553641"/>
                </a:lnTo>
                <a:lnTo>
                  <a:pt x="401836" y="562571"/>
                </a:lnTo>
                <a:lnTo>
                  <a:pt x="446484" y="562571"/>
                </a:lnTo>
                <a:lnTo>
                  <a:pt x="491133" y="562571"/>
                </a:lnTo>
                <a:lnTo>
                  <a:pt x="535781" y="562571"/>
                </a:lnTo>
                <a:lnTo>
                  <a:pt x="571500" y="553641"/>
                </a:lnTo>
                <a:lnTo>
                  <a:pt x="616148" y="553641"/>
                </a:lnTo>
                <a:lnTo>
                  <a:pt x="651867" y="535782"/>
                </a:lnTo>
                <a:lnTo>
                  <a:pt x="687586" y="517922"/>
                </a:lnTo>
                <a:lnTo>
                  <a:pt x="723305" y="500063"/>
                </a:lnTo>
                <a:lnTo>
                  <a:pt x="750094" y="482203"/>
                </a:lnTo>
                <a:lnTo>
                  <a:pt x="776883" y="464344"/>
                </a:lnTo>
                <a:lnTo>
                  <a:pt x="812602" y="437555"/>
                </a:lnTo>
                <a:lnTo>
                  <a:pt x="830461" y="410766"/>
                </a:lnTo>
                <a:lnTo>
                  <a:pt x="866180" y="383977"/>
                </a:lnTo>
                <a:lnTo>
                  <a:pt x="884039" y="357188"/>
                </a:lnTo>
                <a:lnTo>
                  <a:pt x="892969" y="339328"/>
                </a:lnTo>
                <a:lnTo>
                  <a:pt x="892969" y="330399"/>
                </a:lnTo>
                <a:lnTo>
                  <a:pt x="892969" y="303610"/>
                </a:lnTo>
                <a:lnTo>
                  <a:pt x="875109" y="276821"/>
                </a:lnTo>
                <a:lnTo>
                  <a:pt x="812602" y="223242"/>
                </a:lnTo>
                <a:lnTo>
                  <a:pt x="714375" y="151805"/>
                </a:lnTo>
                <a:lnTo>
                  <a:pt x="714375" y="15180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857500" y="2446734"/>
            <a:ext cx="80368" cy="2027040"/>
          </a:xfrm>
          <a:custGeom>
            <a:avLst/>
            <a:gdLst/>
            <a:ahLst/>
            <a:cxnLst/>
            <a:rect l="0" t="0" r="0" b="0"/>
            <a:pathLst>
              <a:path w="80368" h="2027040">
                <a:moveTo>
                  <a:pt x="0" y="0"/>
                </a:moveTo>
                <a:lnTo>
                  <a:pt x="17859" y="17860"/>
                </a:lnTo>
                <a:lnTo>
                  <a:pt x="17859" y="17860"/>
                </a:lnTo>
                <a:lnTo>
                  <a:pt x="26789" y="26789"/>
                </a:lnTo>
                <a:lnTo>
                  <a:pt x="17859" y="35719"/>
                </a:lnTo>
                <a:lnTo>
                  <a:pt x="17859" y="62508"/>
                </a:lnTo>
                <a:lnTo>
                  <a:pt x="26789" y="98227"/>
                </a:lnTo>
                <a:lnTo>
                  <a:pt x="26789" y="142875"/>
                </a:lnTo>
                <a:lnTo>
                  <a:pt x="26789" y="187524"/>
                </a:lnTo>
                <a:lnTo>
                  <a:pt x="17859" y="241102"/>
                </a:lnTo>
                <a:lnTo>
                  <a:pt x="8930" y="303610"/>
                </a:lnTo>
                <a:lnTo>
                  <a:pt x="8930" y="366117"/>
                </a:lnTo>
                <a:lnTo>
                  <a:pt x="8930" y="428625"/>
                </a:lnTo>
                <a:lnTo>
                  <a:pt x="8930" y="500062"/>
                </a:lnTo>
                <a:lnTo>
                  <a:pt x="8930" y="589359"/>
                </a:lnTo>
                <a:lnTo>
                  <a:pt x="8930" y="669727"/>
                </a:lnTo>
                <a:lnTo>
                  <a:pt x="17859" y="759023"/>
                </a:lnTo>
                <a:lnTo>
                  <a:pt x="17859" y="848320"/>
                </a:lnTo>
                <a:lnTo>
                  <a:pt x="17859" y="937617"/>
                </a:lnTo>
                <a:lnTo>
                  <a:pt x="17859" y="1035844"/>
                </a:lnTo>
                <a:lnTo>
                  <a:pt x="17859" y="1143000"/>
                </a:lnTo>
                <a:lnTo>
                  <a:pt x="26789" y="1259086"/>
                </a:lnTo>
                <a:lnTo>
                  <a:pt x="17859" y="1357312"/>
                </a:lnTo>
                <a:lnTo>
                  <a:pt x="26789" y="1455539"/>
                </a:lnTo>
                <a:lnTo>
                  <a:pt x="26789" y="1562695"/>
                </a:lnTo>
                <a:lnTo>
                  <a:pt x="35719" y="1660922"/>
                </a:lnTo>
                <a:lnTo>
                  <a:pt x="44648" y="1759148"/>
                </a:lnTo>
                <a:lnTo>
                  <a:pt x="53578" y="1839516"/>
                </a:lnTo>
                <a:lnTo>
                  <a:pt x="62508" y="1910953"/>
                </a:lnTo>
                <a:lnTo>
                  <a:pt x="62508" y="1964531"/>
                </a:lnTo>
                <a:lnTo>
                  <a:pt x="71438" y="2000250"/>
                </a:lnTo>
                <a:lnTo>
                  <a:pt x="71438" y="2027039"/>
                </a:lnTo>
                <a:lnTo>
                  <a:pt x="80367" y="2027039"/>
                </a:lnTo>
                <a:lnTo>
                  <a:pt x="80367" y="2000250"/>
                </a:lnTo>
                <a:lnTo>
                  <a:pt x="80367" y="200025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777133" y="2428875"/>
            <a:ext cx="1232298" cy="1973462"/>
          </a:xfrm>
          <a:custGeom>
            <a:avLst/>
            <a:gdLst/>
            <a:ahLst/>
            <a:cxnLst/>
            <a:rect l="0" t="0" r="0" b="0"/>
            <a:pathLst>
              <a:path w="1232298" h="1973462">
                <a:moveTo>
                  <a:pt x="0" y="0"/>
                </a:moveTo>
                <a:lnTo>
                  <a:pt x="26789" y="8929"/>
                </a:lnTo>
                <a:lnTo>
                  <a:pt x="35719" y="8929"/>
                </a:lnTo>
                <a:lnTo>
                  <a:pt x="62508" y="8929"/>
                </a:lnTo>
                <a:lnTo>
                  <a:pt x="98226" y="17859"/>
                </a:lnTo>
                <a:lnTo>
                  <a:pt x="151805" y="26789"/>
                </a:lnTo>
                <a:lnTo>
                  <a:pt x="214312" y="35719"/>
                </a:lnTo>
                <a:lnTo>
                  <a:pt x="267890" y="62508"/>
                </a:lnTo>
                <a:lnTo>
                  <a:pt x="339328" y="80367"/>
                </a:lnTo>
                <a:lnTo>
                  <a:pt x="392906" y="98227"/>
                </a:lnTo>
                <a:lnTo>
                  <a:pt x="455414" y="107156"/>
                </a:lnTo>
                <a:lnTo>
                  <a:pt x="517922" y="125016"/>
                </a:lnTo>
                <a:lnTo>
                  <a:pt x="580430" y="125016"/>
                </a:lnTo>
                <a:lnTo>
                  <a:pt x="634008" y="116086"/>
                </a:lnTo>
                <a:lnTo>
                  <a:pt x="696515" y="116086"/>
                </a:lnTo>
                <a:lnTo>
                  <a:pt x="750094" y="107156"/>
                </a:lnTo>
                <a:lnTo>
                  <a:pt x="803672" y="107156"/>
                </a:lnTo>
                <a:lnTo>
                  <a:pt x="857250" y="98227"/>
                </a:lnTo>
                <a:lnTo>
                  <a:pt x="910828" y="98227"/>
                </a:lnTo>
                <a:lnTo>
                  <a:pt x="946547" y="98227"/>
                </a:lnTo>
                <a:lnTo>
                  <a:pt x="982265" y="98227"/>
                </a:lnTo>
                <a:lnTo>
                  <a:pt x="1017984" y="98227"/>
                </a:lnTo>
                <a:lnTo>
                  <a:pt x="1035844" y="98227"/>
                </a:lnTo>
                <a:lnTo>
                  <a:pt x="1044773" y="98227"/>
                </a:lnTo>
                <a:lnTo>
                  <a:pt x="1062633" y="107156"/>
                </a:lnTo>
                <a:lnTo>
                  <a:pt x="1062633" y="107156"/>
                </a:lnTo>
                <a:lnTo>
                  <a:pt x="1071562" y="116086"/>
                </a:lnTo>
                <a:lnTo>
                  <a:pt x="1080492" y="133945"/>
                </a:lnTo>
                <a:lnTo>
                  <a:pt x="1080492" y="142875"/>
                </a:lnTo>
                <a:lnTo>
                  <a:pt x="1089422" y="178594"/>
                </a:lnTo>
                <a:lnTo>
                  <a:pt x="1098351" y="214313"/>
                </a:lnTo>
                <a:lnTo>
                  <a:pt x="1107281" y="267891"/>
                </a:lnTo>
                <a:lnTo>
                  <a:pt x="1107281" y="321469"/>
                </a:lnTo>
                <a:lnTo>
                  <a:pt x="1098351" y="383976"/>
                </a:lnTo>
                <a:lnTo>
                  <a:pt x="1098351" y="446484"/>
                </a:lnTo>
                <a:lnTo>
                  <a:pt x="1098351" y="535781"/>
                </a:lnTo>
                <a:lnTo>
                  <a:pt x="1098351" y="616148"/>
                </a:lnTo>
                <a:lnTo>
                  <a:pt x="1107281" y="696515"/>
                </a:lnTo>
                <a:lnTo>
                  <a:pt x="1107281" y="785812"/>
                </a:lnTo>
                <a:lnTo>
                  <a:pt x="1116211" y="892968"/>
                </a:lnTo>
                <a:lnTo>
                  <a:pt x="1125140" y="982265"/>
                </a:lnTo>
                <a:lnTo>
                  <a:pt x="1134070" y="1089421"/>
                </a:lnTo>
                <a:lnTo>
                  <a:pt x="1151930" y="1187648"/>
                </a:lnTo>
                <a:lnTo>
                  <a:pt x="1160859" y="1285875"/>
                </a:lnTo>
                <a:lnTo>
                  <a:pt x="1169789" y="1393031"/>
                </a:lnTo>
                <a:lnTo>
                  <a:pt x="1178719" y="1482328"/>
                </a:lnTo>
                <a:lnTo>
                  <a:pt x="1187648" y="1580554"/>
                </a:lnTo>
                <a:lnTo>
                  <a:pt x="1196578" y="1669851"/>
                </a:lnTo>
                <a:lnTo>
                  <a:pt x="1205508" y="1741289"/>
                </a:lnTo>
                <a:lnTo>
                  <a:pt x="1214437" y="1803796"/>
                </a:lnTo>
                <a:lnTo>
                  <a:pt x="1214437" y="1848445"/>
                </a:lnTo>
                <a:lnTo>
                  <a:pt x="1223367" y="1884164"/>
                </a:lnTo>
                <a:lnTo>
                  <a:pt x="1223367" y="1919882"/>
                </a:lnTo>
                <a:lnTo>
                  <a:pt x="1223367" y="1937742"/>
                </a:lnTo>
                <a:lnTo>
                  <a:pt x="1223367" y="1946671"/>
                </a:lnTo>
                <a:lnTo>
                  <a:pt x="1232297" y="1955601"/>
                </a:lnTo>
                <a:lnTo>
                  <a:pt x="1223367" y="1964531"/>
                </a:lnTo>
                <a:lnTo>
                  <a:pt x="1223367" y="1964531"/>
                </a:lnTo>
                <a:lnTo>
                  <a:pt x="1223367" y="1964531"/>
                </a:lnTo>
                <a:lnTo>
                  <a:pt x="1223367" y="1964531"/>
                </a:lnTo>
                <a:lnTo>
                  <a:pt x="1223367" y="1964531"/>
                </a:lnTo>
                <a:lnTo>
                  <a:pt x="1223367" y="1964531"/>
                </a:lnTo>
                <a:lnTo>
                  <a:pt x="1223367" y="1964531"/>
                </a:lnTo>
                <a:lnTo>
                  <a:pt x="1223367" y="1964531"/>
                </a:lnTo>
                <a:lnTo>
                  <a:pt x="1223367" y="1973461"/>
                </a:lnTo>
                <a:lnTo>
                  <a:pt x="1205508" y="1973461"/>
                </a:lnTo>
                <a:lnTo>
                  <a:pt x="1169789" y="1973461"/>
                </a:lnTo>
                <a:lnTo>
                  <a:pt x="1125140" y="1973461"/>
                </a:lnTo>
                <a:lnTo>
                  <a:pt x="1053703" y="1964531"/>
                </a:lnTo>
                <a:lnTo>
                  <a:pt x="973336" y="1964531"/>
                </a:lnTo>
                <a:lnTo>
                  <a:pt x="892969" y="1955601"/>
                </a:lnTo>
                <a:lnTo>
                  <a:pt x="785812" y="1937742"/>
                </a:lnTo>
                <a:lnTo>
                  <a:pt x="678656" y="1919882"/>
                </a:lnTo>
                <a:lnTo>
                  <a:pt x="571500" y="1910953"/>
                </a:lnTo>
                <a:lnTo>
                  <a:pt x="482203" y="1902023"/>
                </a:lnTo>
                <a:lnTo>
                  <a:pt x="392906" y="1893093"/>
                </a:lnTo>
                <a:lnTo>
                  <a:pt x="321469" y="1884164"/>
                </a:lnTo>
                <a:lnTo>
                  <a:pt x="258961" y="1884164"/>
                </a:lnTo>
                <a:lnTo>
                  <a:pt x="214312" y="1884164"/>
                </a:lnTo>
                <a:lnTo>
                  <a:pt x="178594" y="1884164"/>
                </a:lnTo>
                <a:lnTo>
                  <a:pt x="160734" y="1893093"/>
                </a:lnTo>
                <a:lnTo>
                  <a:pt x="160734" y="1902023"/>
                </a:lnTo>
                <a:lnTo>
                  <a:pt x="160734" y="1910953"/>
                </a:lnTo>
                <a:lnTo>
                  <a:pt x="151805" y="1919882"/>
                </a:lnTo>
                <a:lnTo>
                  <a:pt x="151805" y="191988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473398" y="2402086"/>
            <a:ext cx="26791" cy="80368"/>
          </a:xfrm>
          <a:custGeom>
            <a:avLst/>
            <a:gdLst/>
            <a:ahLst/>
            <a:cxnLst/>
            <a:rect l="0" t="0" r="0" b="0"/>
            <a:pathLst>
              <a:path w="26791" h="80368">
                <a:moveTo>
                  <a:pt x="26790" y="0"/>
                </a:moveTo>
                <a:lnTo>
                  <a:pt x="17860" y="44648"/>
                </a:lnTo>
                <a:lnTo>
                  <a:pt x="0" y="80367"/>
                </a:lnTo>
                <a:lnTo>
                  <a:pt x="0" y="8036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8912796" cy="503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34" y="342900"/>
            <a:ext cx="5359400" cy="424723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999066" y="5130800"/>
            <a:ext cx="7128934" cy="33867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2319867" y="5012266"/>
            <a:ext cx="220133" cy="2370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31734" y="5012266"/>
            <a:ext cx="220133" cy="2370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80667" y="5012266"/>
            <a:ext cx="220133" cy="2370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7241977" y="4902398"/>
            <a:ext cx="357188" cy="473275"/>
          </a:xfrm>
          <a:custGeom>
            <a:avLst/>
            <a:gdLst/>
            <a:ahLst/>
            <a:cxnLst/>
            <a:rect l="0" t="0" r="0" b="0"/>
            <a:pathLst>
              <a:path w="357188" h="473275">
                <a:moveTo>
                  <a:pt x="312539" y="8930"/>
                </a:moveTo>
                <a:lnTo>
                  <a:pt x="312539" y="0"/>
                </a:lnTo>
                <a:lnTo>
                  <a:pt x="321468" y="0"/>
                </a:lnTo>
                <a:lnTo>
                  <a:pt x="321468" y="0"/>
                </a:lnTo>
                <a:lnTo>
                  <a:pt x="321468" y="8930"/>
                </a:lnTo>
                <a:lnTo>
                  <a:pt x="321468" y="17860"/>
                </a:lnTo>
                <a:lnTo>
                  <a:pt x="312539" y="17860"/>
                </a:lnTo>
                <a:lnTo>
                  <a:pt x="303609" y="17860"/>
                </a:lnTo>
                <a:lnTo>
                  <a:pt x="294679" y="17860"/>
                </a:lnTo>
                <a:lnTo>
                  <a:pt x="276820" y="26790"/>
                </a:lnTo>
                <a:lnTo>
                  <a:pt x="250031" y="35719"/>
                </a:lnTo>
                <a:lnTo>
                  <a:pt x="214312" y="53579"/>
                </a:lnTo>
                <a:lnTo>
                  <a:pt x="187523" y="71438"/>
                </a:lnTo>
                <a:lnTo>
                  <a:pt x="160734" y="89297"/>
                </a:lnTo>
                <a:lnTo>
                  <a:pt x="125015" y="116086"/>
                </a:lnTo>
                <a:lnTo>
                  <a:pt x="98226" y="133946"/>
                </a:lnTo>
                <a:lnTo>
                  <a:pt x="71437" y="151805"/>
                </a:lnTo>
                <a:lnTo>
                  <a:pt x="44648" y="160735"/>
                </a:lnTo>
                <a:lnTo>
                  <a:pt x="26789" y="169665"/>
                </a:lnTo>
                <a:lnTo>
                  <a:pt x="8929" y="187524"/>
                </a:lnTo>
                <a:lnTo>
                  <a:pt x="0" y="196454"/>
                </a:lnTo>
                <a:lnTo>
                  <a:pt x="0" y="205383"/>
                </a:lnTo>
                <a:lnTo>
                  <a:pt x="0" y="205383"/>
                </a:lnTo>
                <a:lnTo>
                  <a:pt x="0" y="214313"/>
                </a:lnTo>
                <a:lnTo>
                  <a:pt x="0" y="214313"/>
                </a:lnTo>
                <a:lnTo>
                  <a:pt x="0" y="205383"/>
                </a:lnTo>
                <a:lnTo>
                  <a:pt x="0" y="196454"/>
                </a:lnTo>
                <a:lnTo>
                  <a:pt x="0" y="196454"/>
                </a:lnTo>
                <a:lnTo>
                  <a:pt x="0" y="205383"/>
                </a:lnTo>
                <a:lnTo>
                  <a:pt x="0" y="214313"/>
                </a:lnTo>
                <a:lnTo>
                  <a:pt x="8929" y="214313"/>
                </a:lnTo>
                <a:lnTo>
                  <a:pt x="26789" y="223243"/>
                </a:lnTo>
                <a:lnTo>
                  <a:pt x="44648" y="241102"/>
                </a:lnTo>
                <a:lnTo>
                  <a:pt x="80367" y="267891"/>
                </a:lnTo>
                <a:lnTo>
                  <a:pt x="116086" y="294680"/>
                </a:lnTo>
                <a:lnTo>
                  <a:pt x="151804" y="321469"/>
                </a:lnTo>
                <a:lnTo>
                  <a:pt x="187523" y="348258"/>
                </a:lnTo>
                <a:lnTo>
                  <a:pt x="223242" y="375047"/>
                </a:lnTo>
                <a:lnTo>
                  <a:pt x="241101" y="392907"/>
                </a:lnTo>
                <a:lnTo>
                  <a:pt x="267890" y="401836"/>
                </a:lnTo>
                <a:lnTo>
                  <a:pt x="285750" y="401836"/>
                </a:lnTo>
                <a:lnTo>
                  <a:pt x="303609" y="419696"/>
                </a:lnTo>
                <a:lnTo>
                  <a:pt x="312539" y="428625"/>
                </a:lnTo>
                <a:lnTo>
                  <a:pt x="321468" y="428625"/>
                </a:lnTo>
                <a:lnTo>
                  <a:pt x="339328" y="446485"/>
                </a:lnTo>
                <a:lnTo>
                  <a:pt x="339328" y="446485"/>
                </a:lnTo>
                <a:lnTo>
                  <a:pt x="357187" y="455415"/>
                </a:lnTo>
                <a:lnTo>
                  <a:pt x="348257" y="464344"/>
                </a:lnTo>
                <a:lnTo>
                  <a:pt x="330398" y="473274"/>
                </a:lnTo>
                <a:lnTo>
                  <a:pt x="330398" y="47327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955977" y="4911328"/>
            <a:ext cx="366118" cy="419696"/>
          </a:xfrm>
          <a:custGeom>
            <a:avLst/>
            <a:gdLst/>
            <a:ahLst/>
            <a:cxnLst/>
            <a:rect l="0" t="0" r="0" b="0"/>
            <a:pathLst>
              <a:path w="366118" h="419696">
                <a:moveTo>
                  <a:pt x="8929" y="0"/>
                </a:moveTo>
                <a:lnTo>
                  <a:pt x="0" y="0"/>
                </a:lnTo>
                <a:lnTo>
                  <a:pt x="0" y="0"/>
                </a:lnTo>
                <a:lnTo>
                  <a:pt x="0" y="8930"/>
                </a:lnTo>
                <a:lnTo>
                  <a:pt x="8929" y="17860"/>
                </a:lnTo>
                <a:lnTo>
                  <a:pt x="17859" y="26789"/>
                </a:lnTo>
                <a:lnTo>
                  <a:pt x="26789" y="35719"/>
                </a:lnTo>
                <a:lnTo>
                  <a:pt x="44648" y="44649"/>
                </a:lnTo>
                <a:lnTo>
                  <a:pt x="62507" y="71438"/>
                </a:lnTo>
                <a:lnTo>
                  <a:pt x="80367" y="89297"/>
                </a:lnTo>
                <a:lnTo>
                  <a:pt x="107156" y="107156"/>
                </a:lnTo>
                <a:lnTo>
                  <a:pt x="133945" y="125016"/>
                </a:lnTo>
                <a:lnTo>
                  <a:pt x="160734" y="142875"/>
                </a:lnTo>
                <a:lnTo>
                  <a:pt x="196453" y="160735"/>
                </a:lnTo>
                <a:lnTo>
                  <a:pt x="232171" y="178594"/>
                </a:lnTo>
                <a:lnTo>
                  <a:pt x="258961" y="196453"/>
                </a:lnTo>
                <a:lnTo>
                  <a:pt x="285750" y="205383"/>
                </a:lnTo>
                <a:lnTo>
                  <a:pt x="312539" y="223242"/>
                </a:lnTo>
                <a:lnTo>
                  <a:pt x="330398" y="241102"/>
                </a:lnTo>
                <a:lnTo>
                  <a:pt x="339328" y="241102"/>
                </a:lnTo>
                <a:lnTo>
                  <a:pt x="357187" y="241102"/>
                </a:lnTo>
                <a:lnTo>
                  <a:pt x="366117" y="250031"/>
                </a:lnTo>
                <a:lnTo>
                  <a:pt x="366117" y="250031"/>
                </a:lnTo>
                <a:lnTo>
                  <a:pt x="357187" y="250031"/>
                </a:lnTo>
                <a:lnTo>
                  <a:pt x="357187" y="250031"/>
                </a:lnTo>
                <a:lnTo>
                  <a:pt x="357187" y="250031"/>
                </a:lnTo>
                <a:lnTo>
                  <a:pt x="357187" y="250031"/>
                </a:lnTo>
                <a:lnTo>
                  <a:pt x="348257" y="267891"/>
                </a:lnTo>
                <a:lnTo>
                  <a:pt x="339328" y="276820"/>
                </a:lnTo>
                <a:lnTo>
                  <a:pt x="321468" y="285750"/>
                </a:lnTo>
                <a:lnTo>
                  <a:pt x="303609" y="303610"/>
                </a:lnTo>
                <a:lnTo>
                  <a:pt x="267890" y="312539"/>
                </a:lnTo>
                <a:lnTo>
                  <a:pt x="232171" y="330399"/>
                </a:lnTo>
                <a:lnTo>
                  <a:pt x="196453" y="339328"/>
                </a:lnTo>
                <a:lnTo>
                  <a:pt x="160734" y="348258"/>
                </a:lnTo>
                <a:lnTo>
                  <a:pt x="133945" y="366117"/>
                </a:lnTo>
                <a:lnTo>
                  <a:pt x="98226" y="383977"/>
                </a:lnTo>
                <a:lnTo>
                  <a:pt x="80367" y="401836"/>
                </a:lnTo>
                <a:lnTo>
                  <a:pt x="62507" y="401836"/>
                </a:lnTo>
                <a:lnTo>
                  <a:pt x="53578" y="401836"/>
                </a:lnTo>
                <a:lnTo>
                  <a:pt x="62507" y="401836"/>
                </a:lnTo>
                <a:lnTo>
                  <a:pt x="62507" y="392906"/>
                </a:lnTo>
                <a:lnTo>
                  <a:pt x="71437" y="392906"/>
                </a:lnTo>
                <a:lnTo>
                  <a:pt x="71437" y="392906"/>
                </a:lnTo>
                <a:lnTo>
                  <a:pt x="71437" y="401836"/>
                </a:lnTo>
                <a:lnTo>
                  <a:pt x="80367" y="419695"/>
                </a:lnTo>
                <a:lnTo>
                  <a:pt x="80367" y="41969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45023" y="4884539"/>
            <a:ext cx="357189" cy="544712"/>
          </a:xfrm>
          <a:custGeom>
            <a:avLst/>
            <a:gdLst/>
            <a:ahLst/>
            <a:cxnLst/>
            <a:rect l="0" t="0" r="0" b="0"/>
            <a:pathLst>
              <a:path w="357189" h="544712">
                <a:moveTo>
                  <a:pt x="330399" y="8930"/>
                </a:moveTo>
                <a:lnTo>
                  <a:pt x="339329" y="8930"/>
                </a:lnTo>
                <a:lnTo>
                  <a:pt x="339329" y="17859"/>
                </a:lnTo>
                <a:lnTo>
                  <a:pt x="339329" y="8930"/>
                </a:lnTo>
                <a:lnTo>
                  <a:pt x="339329" y="0"/>
                </a:lnTo>
                <a:lnTo>
                  <a:pt x="348258" y="0"/>
                </a:lnTo>
                <a:lnTo>
                  <a:pt x="339329" y="8930"/>
                </a:lnTo>
                <a:lnTo>
                  <a:pt x="339329" y="8930"/>
                </a:lnTo>
                <a:lnTo>
                  <a:pt x="339329" y="8930"/>
                </a:lnTo>
                <a:lnTo>
                  <a:pt x="348258" y="8930"/>
                </a:lnTo>
                <a:lnTo>
                  <a:pt x="339329" y="8930"/>
                </a:lnTo>
                <a:lnTo>
                  <a:pt x="339329" y="8930"/>
                </a:lnTo>
                <a:lnTo>
                  <a:pt x="339329" y="8930"/>
                </a:lnTo>
                <a:lnTo>
                  <a:pt x="339329" y="8930"/>
                </a:lnTo>
                <a:lnTo>
                  <a:pt x="339329" y="8930"/>
                </a:lnTo>
                <a:lnTo>
                  <a:pt x="339329" y="8930"/>
                </a:lnTo>
                <a:lnTo>
                  <a:pt x="339329" y="8930"/>
                </a:lnTo>
                <a:lnTo>
                  <a:pt x="339329" y="17859"/>
                </a:lnTo>
                <a:lnTo>
                  <a:pt x="339329" y="26789"/>
                </a:lnTo>
                <a:lnTo>
                  <a:pt x="330399" y="44649"/>
                </a:lnTo>
                <a:lnTo>
                  <a:pt x="321469" y="62508"/>
                </a:lnTo>
                <a:lnTo>
                  <a:pt x="303610" y="80367"/>
                </a:lnTo>
                <a:lnTo>
                  <a:pt x="276821" y="98227"/>
                </a:lnTo>
                <a:lnTo>
                  <a:pt x="250032" y="125016"/>
                </a:lnTo>
                <a:lnTo>
                  <a:pt x="232172" y="142875"/>
                </a:lnTo>
                <a:lnTo>
                  <a:pt x="205383" y="169664"/>
                </a:lnTo>
                <a:lnTo>
                  <a:pt x="178594" y="196453"/>
                </a:lnTo>
                <a:lnTo>
                  <a:pt x="151805" y="223242"/>
                </a:lnTo>
                <a:lnTo>
                  <a:pt x="116086" y="241102"/>
                </a:lnTo>
                <a:lnTo>
                  <a:pt x="89297" y="267891"/>
                </a:lnTo>
                <a:lnTo>
                  <a:pt x="62508" y="294680"/>
                </a:lnTo>
                <a:lnTo>
                  <a:pt x="35719" y="312539"/>
                </a:lnTo>
                <a:lnTo>
                  <a:pt x="17860" y="321469"/>
                </a:lnTo>
                <a:lnTo>
                  <a:pt x="8930" y="330399"/>
                </a:lnTo>
                <a:lnTo>
                  <a:pt x="0" y="348258"/>
                </a:lnTo>
                <a:lnTo>
                  <a:pt x="0" y="348258"/>
                </a:lnTo>
                <a:lnTo>
                  <a:pt x="0" y="348258"/>
                </a:lnTo>
                <a:lnTo>
                  <a:pt x="0" y="348258"/>
                </a:lnTo>
                <a:lnTo>
                  <a:pt x="8930" y="357188"/>
                </a:lnTo>
                <a:lnTo>
                  <a:pt x="8930" y="357188"/>
                </a:lnTo>
                <a:lnTo>
                  <a:pt x="26790" y="357188"/>
                </a:lnTo>
                <a:lnTo>
                  <a:pt x="53579" y="366117"/>
                </a:lnTo>
                <a:lnTo>
                  <a:pt x="80368" y="375047"/>
                </a:lnTo>
                <a:lnTo>
                  <a:pt x="116086" y="383977"/>
                </a:lnTo>
                <a:lnTo>
                  <a:pt x="151805" y="401836"/>
                </a:lnTo>
                <a:lnTo>
                  <a:pt x="187524" y="419695"/>
                </a:lnTo>
                <a:lnTo>
                  <a:pt x="223243" y="437555"/>
                </a:lnTo>
                <a:lnTo>
                  <a:pt x="258961" y="455414"/>
                </a:lnTo>
                <a:lnTo>
                  <a:pt x="285750" y="482203"/>
                </a:lnTo>
                <a:lnTo>
                  <a:pt x="312540" y="500063"/>
                </a:lnTo>
                <a:lnTo>
                  <a:pt x="339329" y="517922"/>
                </a:lnTo>
                <a:lnTo>
                  <a:pt x="348258" y="526852"/>
                </a:lnTo>
                <a:lnTo>
                  <a:pt x="357188" y="535781"/>
                </a:lnTo>
                <a:lnTo>
                  <a:pt x="357188" y="544711"/>
                </a:lnTo>
                <a:lnTo>
                  <a:pt x="357188" y="535781"/>
                </a:lnTo>
                <a:lnTo>
                  <a:pt x="357188" y="535781"/>
                </a:lnTo>
                <a:lnTo>
                  <a:pt x="357188" y="526852"/>
                </a:lnTo>
                <a:lnTo>
                  <a:pt x="348258" y="526852"/>
                </a:lnTo>
                <a:lnTo>
                  <a:pt x="348258" y="535781"/>
                </a:lnTo>
                <a:lnTo>
                  <a:pt x="339329" y="526852"/>
                </a:lnTo>
                <a:lnTo>
                  <a:pt x="339329" y="52685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1357313" y="4857750"/>
            <a:ext cx="446485" cy="687587"/>
          </a:xfrm>
          <a:custGeom>
            <a:avLst/>
            <a:gdLst/>
            <a:ahLst/>
            <a:cxnLst/>
            <a:rect l="0" t="0" r="0" b="0"/>
            <a:pathLst>
              <a:path w="446485" h="687587">
                <a:moveTo>
                  <a:pt x="0" y="17859"/>
                </a:moveTo>
                <a:lnTo>
                  <a:pt x="0" y="8929"/>
                </a:lnTo>
                <a:lnTo>
                  <a:pt x="8929" y="8929"/>
                </a:lnTo>
                <a:lnTo>
                  <a:pt x="8929" y="8929"/>
                </a:lnTo>
                <a:lnTo>
                  <a:pt x="8929" y="8929"/>
                </a:lnTo>
                <a:lnTo>
                  <a:pt x="8929" y="0"/>
                </a:lnTo>
                <a:lnTo>
                  <a:pt x="8929" y="0"/>
                </a:lnTo>
                <a:lnTo>
                  <a:pt x="8929" y="8929"/>
                </a:lnTo>
                <a:lnTo>
                  <a:pt x="17859" y="26789"/>
                </a:lnTo>
                <a:lnTo>
                  <a:pt x="35718" y="44648"/>
                </a:lnTo>
                <a:lnTo>
                  <a:pt x="62507" y="80367"/>
                </a:lnTo>
                <a:lnTo>
                  <a:pt x="89296" y="98227"/>
                </a:lnTo>
                <a:lnTo>
                  <a:pt x="133945" y="116086"/>
                </a:lnTo>
                <a:lnTo>
                  <a:pt x="169664" y="133945"/>
                </a:lnTo>
                <a:lnTo>
                  <a:pt x="214312" y="151805"/>
                </a:lnTo>
                <a:lnTo>
                  <a:pt x="250031" y="169664"/>
                </a:lnTo>
                <a:lnTo>
                  <a:pt x="303609" y="178594"/>
                </a:lnTo>
                <a:lnTo>
                  <a:pt x="348257" y="205383"/>
                </a:lnTo>
                <a:lnTo>
                  <a:pt x="383976" y="223242"/>
                </a:lnTo>
                <a:lnTo>
                  <a:pt x="410765" y="232172"/>
                </a:lnTo>
                <a:lnTo>
                  <a:pt x="428625" y="250031"/>
                </a:lnTo>
                <a:lnTo>
                  <a:pt x="437554" y="267891"/>
                </a:lnTo>
                <a:lnTo>
                  <a:pt x="446484" y="276820"/>
                </a:lnTo>
                <a:lnTo>
                  <a:pt x="437554" y="294680"/>
                </a:lnTo>
                <a:lnTo>
                  <a:pt x="428625" y="312539"/>
                </a:lnTo>
                <a:lnTo>
                  <a:pt x="419695" y="339328"/>
                </a:lnTo>
                <a:lnTo>
                  <a:pt x="401835" y="366117"/>
                </a:lnTo>
                <a:lnTo>
                  <a:pt x="375046" y="392906"/>
                </a:lnTo>
                <a:lnTo>
                  <a:pt x="348257" y="428625"/>
                </a:lnTo>
                <a:lnTo>
                  <a:pt x="312539" y="464344"/>
                </a:lnTo>
                <a:lnTo>
                  <a:pt x="267890" y="500063"/>
                </a:lnTo>
                <a:lnTo>
                  <a:pt x="232171" y="535781"/>
                </a:lnTo>
                <a:lnTo>
                  <a:pt x="187523" y="571500"/>
                </a:lnTo>
                <a:lnTo>
                  <a:pt x="151804" y="607219"/>
                </a:lnTo>
                <a:lnTo>
                  <a:pt x="116085" y="642938"/>
                </a:lnTo>
                <a:lnTo>
                  <a:pt x="98226" y="669727"/>
                </a:lnTo>
                <a:lnTo>
                  <a:pt x="80367" y="687586"/>
                </a:lnTo>
                <a:lnTo>
                  <a:pt x="71437" y="687586"/>
                </a:lnTo>
                <a:lnTo>
                  <a:pt x="71437" y="687586"/>
                </a:lnTo>
                <a:lnTo>
                  <a:pt x="80367" y="678656"/>
                </a:lnTo>
                <a:lnTo>
                  <a:pt x="80367" y="651867"/>
                </a:lnTo>
                <a:lnTo>
                  <a:pt x="80367" y="65186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937742" y="3455789"/>
            <a:ext cx="464345" cy="1571626"/>
          </a:xfrm>
          <a:custGeom>
            <a:avLst/>
            <a:gdLst/>
            <a:ahLst/>
            <a:cxnLst/>
            <a:rect l="0" t="0" r="0" b="0"/>
            <a:pathLst>
              <a:path w="464345" h="1571626">
                <a:moveTo>
                  <a:pt x="0" y="0"/>
                </a:moveTo>
                <a:lnTo>
                  <a:pt x="8930" y="8929"/>
                </a:lnTo>
                <a:lnTo>
                  <a:pt x="17860" y="26789"/>
                </a:lnTo>
                <a:lnTo>
                  <a:pt x="26789" y="53578"/>
                </a:lnTo>
                <a:lnTo>
                  <a:pt x="26789" y="89297"/>
                </a:lnTo>
                <a:lnTo>
                  <a:pt x="44649" y="160734"/>
                </a:lnTo>
                <a:lnTo>
                  <a:pt x="44649" y="241101"/>
                </a:lnTo>
                <a:lnTo>
                  <a:pt x="62508" y="339328"/>
                </a:lnTo>
                <a:lnTo>
                  <a:pt x="80367" y="437554"/>
                </a:lnTo>
                <a:lnTo>
                  <a:pt x="98227" y="526851"/>
                </a:lnTo>
                <a:lnTo>
                  <a:pt x="125016" y="598289"/>
                </a:lnTo>
                <a:lnTo>
                  <a:pt x="151805" y="651867"/>
                </a:lnTo>
                <a:lnTo>
                  <a:pt x="169664" y="696515"/>
                </a:lnTo>
                <a:lnTo>
                  <a:pt x="187524" y="723304"/>
                </a:lnTo>
                <a:lnTo>
                  <a:pt x="214313" y="741164"/>
                </a:lnTo>
                <a:lnTo>
                  <a:pt x="232172" y="741164"/>
                </a:lnTo>
                <a:lnTo>
                  <a:pt x="250031" y="750093"/>
                </a:lnTo>
                <a:lnTo>
                  <a:pt x="267891" y="741164"/>
                </a:lnTo>
                <a:lnTo>
                  <a:pt x="276821" y="723304"/>
                </a:lnTo>
                <a:lnTo>
                  <a:pt x="276821" y="723304"/>
                </a:lnTo>
                <a:lnTo>
                  <a:pt x="285750" y="714375"/>
                </a:lnTo>
                <a:lnTo>
                  <a:pt x="285750" y="732234"/>
                </a:lnTo>
                <a:lnTo>
                  <a:pt x="285750" y="767953"/>
                </a:lnTo>
                <a:lnTo>
                  <a:pt x="294680" y="830461"/>
                </a:lnTo>
                <a:lnTo>
                  <a:pt x="303610" y="910828"/>
                </a:lnTo>
                <a:lnTo>
                  <a:pt x="330399" y="1000125"/>
                </a:lnTo>
                <a:lnTo>
                  <a:pt x="348258" y="1107281"/>
                </a:lnTo>
                <a:lnTo>
                  <a:pt x="366117" y="1205507"/>
                </a:lnTo>
                <a:lnTo>
                  <a:pt x="392906" y="1303734"/>
                </a:lnTo>
                <a:lnTo>
                  <a:pt x="419696" y="1393031"/>
                </a:lnTo>
                <a:lnTo>
                  <a:pt x="437555" y="1464469"/>
                </a:lnTo>
                <a:lnTo>
                  <a:pt x="455414" y="1526977"/>
                </a:lnTo>
                <a:lnTo>
                  <a:pt x="464344" y="1562695"/>
                </a:lnTo>
                <a:lnTo>
                  <a:pt x="464344" y="1571625"/>
                </a:lnTo>
                <a:lnTo>
                  <a:pt x="455414" y="1562695"/>
                </a:lnTo>
                <a:lnTo>
                  <a:pt x="428625" y="1535906"/>
                </a:lnTo>
                <a:lnTo>
                  <a:pt x="428625" y="1535906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223492" y="4795242"/>
            <a:ext cx="276822" cy="169665"/>
          </a:xfrm>
          <a:custGeom>
            <a:avLst/>
            <a:gdLst/>
            <a:ahLst/>
            <a:cxnLst/>
            <a:rect l="0" t="0" r="0" b="0"/>
            <a:pathLst>
              <a:path w="276822" h="169665">
                <a:moveTo>
                  <a:pt x="0" y="53578"/>
                </a:moveTo>
                <a:lnTo>
                  <a:pt x="35719" y="107156"/>
                </a:lnTo>
                <a:lnTo>
                  <a:pt x="62508" y="142875"/>
                </a:lnTo>
                <a:lnTo>
                  <a:pt x="80367" y="160735"/>
                </a:lnTo>
                <a:lnTo>
                  <a:pt x="107156" y="169664"/>
                </a:lnTo>
                <a:lnTo>
                  <a:pt x="133946" y="169664"/>
                </a:lnTo>
                <a:lnTo>
                  <a:pt x="160735" y="151805"/>
                </a:lnTo>
                <a:lnTo>
                  <a:pt x="169664" y="133946"/>
                </a:lnTo>
                <a:lnTo>
                  <a:pt x="187524" y="107156"/>
                </a:lnTo>
                <a:lnTo>
                  <a:pt x="205383" y="71437"/>
                </a:lnTo>
                <a:lnTo>
                  <a:pt x="214313" y="35719"/>
                </a:lnTo>
                <a:lnTo>
                  <a:pt x="232172" y="8929"/>
                </a:lnTo>
                <a:lnTo>
                  <a:pt x="250031" y="0"/>
                </a:lnTo>
                <a:lnTo>
                  <a:pt x="258961" y="0"/>
                </a:lnTo>
                <a:lnTo>
                  <a:pt x="276821" y="8929"/>
                </a:lnTo>
                <a:lnTo>
                  <a:pt x="276821" y="892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026914" y="2857500"/>
            <a:ext cx="517923" cy="714376"/>
          </a:xfrm>
          <a:custGeom>
            <a:avLst/>
            <a:gdLst/>
            <a:ahLst/>
            <a:cxnLst/>
            <a:rect l="0" t="0" r="0" b="0"/>
            <a:pathLst>
              <a:path w="517923" h="714376">
                <a:moveTo>
                  <a:pt x="214313" y="446484"/>
                </a:moveTo>
                <a:lnTo>
                  <a:pt x="205383" y="455414"/>
                </a:lnTo>
                <a:lnTo>
                  <a:pt x="187524" y="437554"/>
                </a:lnTo>
                <a:lnTo>
                  <a:pt x="169664" y="428625"/>
                </a:lnTo>
                <a:lnTo>
                  <a:pt x="142875" y="410765"/>
                </a:lnTo>
                <a:lnTo>
                  <a:pt x="107156" y="410765"/>
                </a:lnTo>
                <a:lnTo>
                  <a:pt x="80367" y="410765"/>
                </a:lnTo>
                <a:lnTo>
                  <a:pt x="44649" y="428625"/>
                </a:lnTo>
                <a:lnTo>
                  <a:pt x="17860" y="455414"/>
                </a:lnTo>
                <a:lnTo>
                  <a:pt x="0" y="491132"/>
                </a:lnTo>
                <a:lnTo>
                  <a:pt x="0" y="544711"/>
                </a:lnTo>
                <a:lnTo>
                  <a:pt x="0" y="607218"/>
                </a:lnTo>
                <a:lnTo>
                  <a:pt x="8930" y="651867"/>
                </a:lnTo>
                <a:lnTo>
                  <a:pt x="26789" y="696515"/>
                </a:lnTo>
                <a:lnTo>
                  <a:pt x="53578" y="714375"/>
                </a:lnTo>
                <a:lnTo>
                  <a:pt x="80367" y="714375"/>
                </a:lnTo>
                <a:lnTo>
                  <a:pt x="107156" y="696515"/>
                </a:lnTo>
                <a:lnTo>
                  <a:pt x="125016" y="660796"/>
                </a:lnTo>
                <a:lnTo>
                  <a:pt x="133945" y="616148"/>
                </a:lnTo>
                <a:lnTo>
                  <a:pt x="133945" y="562570"/>
                </a:lnTo>
                <a:lnTo>
                  <a:pt x="142875" y="508992"/>
                </a:lnTo>
                <a:lnTo>
                  <a:pt x="133945" y="464343"/>
                </a:lnTo>
                <a:lnTo>
                  <a:pt x="133945" y="437554"/>
                </a:lnTo>
                <a:lnTo>
                  <a:pt x="133945" y="428625"/>
                </a:lnTo>
                <a:lnTo>
                  <a:pt x="133945" y="437554"/>
                </a:lnTo>
                <a:lnTo>
                  <a:pt x="142875" y="473273"/>
                </a:lnTo>
                <a:lnTo>
                  <a:pt x="151805" y="526851"/>
                </a:lnTo>
                <a:lnTo>
                  <a:pt x="160735" y="589359"/>
                </a:lnTo>
                <a:lnTo>
                  <a:pt x="169664" y="634007"/>
                </a:lnTo>
                <a:lnTo>
                  <a:pt x="187524" y="669726"/>
                </a:lnTo>
                <a:lnTo>
                  <a:pt x="196453" y="669726"/>
                </a:lnTo>
                <a:lnTo>
                  <a:pt x="205383" y="651867"/>
                </a:lnTo>
                <a:lnTo>
                  <a:pt x="214313" y="625078"/>
                </a:lnTo>
                <a:lnTo>
                  <a:pt x="223242" y="580429"/>
                </a:lnTo>
                <a:lnTo>
                  <a:pt x="232172" y="508992"/>
                </a:lnTo>
                <a:lnTo>
                  <a:pt x="241102" y="437554"/>
                </a:lnTo>
                <a:lnTo>
                  <a:pt x="250031" y="366117"/>
                </a:lnTo>
                <a:lnTo>
                  <a:pt x="250031" y="303609"/>
                </a:lnTo>
                <a:lnTo>
                  <a:pt x="241102" y="250031"/>
                </a:lnTo>
                <a:lnTo>
                  <a:pt x="232172" y="196453"/>
                </a:lnTo>
                <a:lnTo>
                  <a:pt x="223242" y="142875"/>
                </a:lnTo>
                <a:lnTo>
                  <a:pt x="223242" y="107156"/>
                </a:lnTo>
                <a:lnTo>
                  <a:pt x="214313" y="98226"/>
                </a:lnTo>
                <a:lnTo>
                  <a:pt x="214313" y="107156"/>
                </a:lnTo>
                <a:lnTo>
                  <a:pt x="205383" y="116086"/>
                </a:lnTo>
                <a:lnTo>
                  <a:pt x="214313" y="160734"/>
                </a:lnTo>
                <a:lnTo>
                  <a:pt x="214313" y="205382"/>
                </a:lnTo>
                <a:lnTo>
                  <a:pt x="232172" y="276820"/>
                </a:lnTo>
                <a:lnTo>
                  <a:pt x="250031" y="357187"/>
                </a:lnTo>
                <a:lnTo>
                  <a:pt x="267891" y="437554"/>
                </a:lnTo>
                <a:lnTo>
                  <a:pt x="294680" y="526851"/>
                </a:lnTo>
                <a:lnTo>
                  <a:pt x="321469" y="571500"/>
                </a:lnTo>
                <a:lnTo>
                  <a:pt x="339328" y="589359"/>
                </a:lnTo>
                <a:lnTo>
                  <a:pt x="357188" y="589359"/>
                </a:lnTo>
                <a:lnTo>
                  <a:pt x="383977" y="562570"/>
                </a:lnTo>
                <a:lnTo>
                  <a:pt x="401836" y="517921"/>
                </a:lnTo>
                <a:lnTo>
                  <a:pt x="410766" y="455414"/>
                </a:lnTo>
                <a:lnTo>
                  <a:pt x="419695" y="383976"/>
                </a:lnTo>
                <a:lnTo>
                  <a:pt x="428625" y="303609"/>
                </a:lnTo>
                <a:lnTo>
                  <a:pt x="428625" y="205382"/>
                </a:lnTo>
                <a:lnTo>
                  <a:pt x="410766" y="125015"/>
                </a:lnTo>
                <a:lnTo>
                  <a:pt x="401836" y="62507"/>
                </a:lnTo>
                <a:lnTo>
                  <a:pt x="392906" y="17859"/>
                </a:lnTo>
                <a:lnTo>
                  <a:pt x="383977" y="0"/>
                </a:lnTo>
                <a:lnTo>
                  <a:pt x="383977" y="8929"/>
                </a:lnTo>
                <a:lnTo>
                  <a:pt x="383977" y="26789"/>
                </a:lnTo>
                <a:lnTo>
                  <a:pt x="383977" y="62507"/>
                </a:lnTo>
                <a:lnTo>
                  <a:pt x="383977" y="116086"/>
                </a:lnTo>
                <a:lnTo>
                  <a:pt x="383977" y="178593"/>
                </a:lnTo>
                <a:lnTo>
                  <a:pt x="392906" y="250031"/>
                </a:lnTo>
                <a:lnTo>
                  <a:pt x="410766" y="330398"/>
                </a:lnTo>
                <a:lnTo>
                  <a:pt x="437555" y="410765"/>
                </a:lnTo>
                <a:lnTo>
                  <a:pt x="464344" y="455414"/>
                </a:lnTo>
                <a:lnTo>
                  <a:pt x="482203" y="473273"/>
                </a:lnTo>
                <a:lnTo>
                  <a:pt x="500063" y="482203"/>
                </a:lnTo>
                <a:lnTo>
                  <a:pt x="517922" y="473273"/>
                </a:lnTo>
                <a:lnTo>
                  <a:pt x="517922" y="446484"/>
                </a:lnTo>
                <a:lnTo>
                  <a:pt x="508992" y="410765"/>
                </a:lnTo>
                <a:lnTo>
                  <a:pt x="482203" y="375046"/>
                </a:lnTo>
                <a:lnTo>
                  <a:pt x="482203" y="375046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250156" y="2527102"/>
            <a:ext cx="1276947" cy="723305"/>
          </a:xfrm>
          <a:custGeom>
            <a:avLst/>
            <a:gdLst/>
            <a:ahLst/>
            <a:cxnLst/>
            <a:rect l="0" t="0" r="0" b="0"/>
            <a:pathLst>
              <a:path w="1276947" h="723305">
                <a:moveTo>
                  <a:pt x="0" y="580429"/>
                </a:moveTo>
                <a:lnTo>
                  <a:pt x="35719" y="580429"/>
                </a:lnTo>
                <a:lnTo>
                  <a:pt x="80367" y="562569"/>
                </a:lnTo>
                <a:lnTo>
                  <a:pt x="125016" y="544710"/>
                </a:lnTo>
                <a:lnTo>
                  <a:pt x="187524" y="535780"/>
                </a:lnTo>
                <a:lnTo>
                  <a:pt x="241102" y="535780"/>
                </a:lnTo>
                <a:lnTo>
                  <a:pt x="285750" y="553640"/>
                </a:lnTo>
                <a:lnTo>
                  <a:pt x="321469" y="598288"/>
                </a:lnTo>
                <a:lnTo>
                  <a:pt x="348258" y="625077"/>
                </a:lnTo>
                <a:lnTo>
                  <a:pt x="357188" y="660796"/>
                </a:lnTo>
                <a:lnTo>
                  <a:pt x="348258" y="687585"/>
                </a:lnTo>
                <a:lnTo>
                  <a:pt x="348258" y="696515"/>
                </a:lnTo>
                <a:lnTo>
                  <a:pt x="339328" y="687585"/>
                </a:lnTo>
                <a:lnTo>
                  <a:pt x="339328" y="678655"/>
                </a:lnTo>
                <a:lnTo>
                  <a:pt x="330399" y="660796"/>
                </a:lnTo>
                <a:lnTo>
                  <a:pt x="330399" y="616148"/>
                </a:lnTo>
                <a:lnTo>
                  <a:pt x="330399" y="571499"/>
                </a:lnTo>
                <a:lnTo>
                  <a:pt x="339328" y="535780"/>
                </a:lnTo>
                <a:lnTo>
                  <a:pt x="357188" y="500062"/>
                </a:lnTo>
                <a:lnTo>
                  <a:pt x="375047" y="473273"/>
                </a:lnTo>
                <a:lnTo>
                  <a:pt x="401836" y="464343"/>
                </a:lnTo>
                <a:lnTo>
                  <a:pt x="428625" y="455413"/>
                </a:lnTo>
                <a:lnTo>
                  <a:pt x="455414" y="446484"/>
                </a:lnTo>
                <a:lnTo>
                  <a:pt x="482203" y="455413"/>
                </a:lnTo>
                <a:lnTo>
                  <a:pt x="500063" y="455413"/>
                </a:lnTo>
                <a:lnTo>
                  <a:pt x="517922" y="455413"/>
                </a:lnTo>
                <a:lnTo>
                  <a:pt x="526852" y="455413"/>
                </a:lnTo>
                <a:lnTo>
                  <a:pt x="535782" y="464343"/>
                </a:lnTo>
                <a:lnTo>
                  <a:pt x="526852" y="473273"/>
                </a:lnTo>
                <a:lnTo>
                  <a:pt x="508992" y="500062"/>
                </a:lnTo>
                <a:lnTo>
                  <a:pt x="491133" y="517921"/>
                </a:lnTo>
                <a:lnTo>
                  <a:pt x="473274" y="553640"/>
                </a:lnTo>
                <a:lnTo>
                  <a:pt x="464344" y="589359"/>
                </a:lnTo>
                <a:lnTo>
                  <a:pt x="473274" y="634007"/>
                </a:lnTo>
                <a:lnTo>
                  <a:pt x="473274" y="660796"/>
                </a:lnTo>
                <a:lnTo>
                  <a:pt x="491133" y="678655"/>
                </a:lnTo>
                <a:lnTo>
                  <a:pt x="500063" y="660796"/>
                </a:lnTo>
                <a:lnTo>
                  <a:pt x="517922" y="634007"/>
                </a:lnTo>
                <a:lnTo>
                  <a:pt x="535782" y="598288"/>
                </a:lnTo>
                <a:lnTo>
                  <a:pt x="544711" y="544710"/>
                </a:lnTo>
                <a:lnTo>
                  <a:pt x="553641" y="491132"/>
                </a:lnTo>
                <a:lnTo>
                  <a:pt x="562571" y="446484"/>
                </a:lnTo>
                <a:lnTo>
                  <a:pt x="562571" y="419694"/>
                </a:lnTo>
                <a:lnTo>
                  <a:pt x="562571" y="419694"/>
                </a:lnTo>
                <a:lnTo>
                  <a:pt x="562571" y="428624"/>
                </a:lnTo>
                <a:lnTo>
                  <a:pt x="553641" y="455413"/>
                </a:lnTo>
                <a:lnTo>
                  <a:pt x="544711" y="500062"/>
                </a:lnTo>
                <a:lnTo>
                  <a:pt x="544711" y="553640"/>
                </a:lnTo>
                <a:lnTo>
                  <a:pt x="544711" y="607218"/>
                </a:lnTo>
                <a:lnTo>
                  <a:pt x="553641" y="651866"/>
                </a:lnTo>
                <a:lnTo>
                  <a:pt x="580430" y="678655"/>
                </a:lnTo>
                <a:lnTo>
                  <a:pt x="607219" y="696515"/>
                </a:lnTo>
                <a:lnTo>
                  <a:pt x="634008" y="687585"/>
                </a:lnTo>
                <a:lnTo>
                  <a:pt x="660797" y="660796"/>
                </a:lnTo>
                <a:lnTo>
                  <a:pt x="696516" y="625077"/>
                </a:lnTo>
                <a:lnTo>
                  <a:pt x="723305" y="580429"/>
                </a:lnTo>
                <a:lnTo>
                  <a:pt x="750094" y="544710"/>
                </a:lnTo>
                <a:lnTo>
                  <a:pt x="776883" y="491132"/>
                </a:lnTo>
                <a:lnTo>
                  <a:pt x="785813" y="437554"/>
                </a:lnTo>
                <a:lnTo>
                  <a:pt x="785813" y="401835"/>
                </a:lnTo>
                <a:lnTo>
                  <a:pt x="776883" y="383976"/>
                </a:lnTo>
                <a:lnTo>
                  <a:pt x="767953" y="383976"/>
                </a:lnTo>
                <a:lnTo>
                  <a:pt x="750094" y="401835"/>
                </a:lnTo>
                <a:lnTo>
                  <a:pt x="741164" y="428624"/>
                </a:lnTo>
                <a:lnTo>
                  <a:pt x="723305" y="464343"/>
                </a:lnTo>
                <a:lnTo>
                  <a:pt x="714375" y="517921"/>
                </a:lnTo>
                <a:lnTo>
                  <a:pt x="714375" y="562569"/>
                </a:lnTo>
                <a:lnTo>
                  <a:pt x="723305" y="607218"/>
                </a:lnTo>
                <a:lnTo>
                  <a:pt x="732235" y="634007"/>
                </a:lnTo>
                <a:lnTo>
                  <a:pt x="759024" y="634007"/>
                </a:lnTo>
                <a:lnTo>
                  <a:pt x="785813" y="634007"/>
                </a:lnTo>
                <a:lnTo>
                  <a:pt x="812602" y="616148"/>
                </a:lnTo>
                <a:lnTo>
                  <a:pt x="830461" y="571499"/>
                </a:lnTo>
                <a:lnTo>
                  <a:pt x="839391" y="508991"/>
                </a:lnTo>
                <a:lnTo>
                  <a:pt x="857250" y="446484"/>
                </a:lnTo>
                <a:lnTo>
                  <a:pt x="866180" y="366116"/>
                </a:lnTo>
                <a:lnTo>
                  <a:pt x="866180" y="285749"/>
                </a:lnTo>
                <a:lnTo>
                  <a:pt x="857250" y="196453"/>
                </a:lnTo>
                <a:lnTo>
                  <a:pt x="839391" y="116086"/>
                </a:lnTo>
                <a:lnTo>
                  <a:pt x="830461" y="53578"/>
                </a:lnTo>
                <a:lnTo>
                  <a:pt x="830461" y="8929"/>
                </a:lnTo>
                <a:lnTo>
                  <a:pt x="830461" y="0"/>
                </a:lnTo>
                <a:lnTo>
                  <a:pt x="821532" y="0"/>
                </a:lnTo>
                <a:lnTo>
                  <a:pt x="821532" y="17859"/>
                </a:lnTo>
                <a:lnTo>
                  <a:pt x="839391" y="53578"/>
                </a:lnTo>
                <a:lnTo>
                  <a:pt x="848321" y="116086"/>
                </a:lnTo>
                <a:lnTo>
                  <a:pt x="866180" y="205382"/>
                </a:lnTo>
                <a:lnTo>
                  <a:pt x="884039" y="303609"/>
                </a:lnTo>
                <a:lnTo>
                  <a:pt x="901899" y="392905"/>
                </a:lnTo>
                <a:lnTo>
                  <a:pt x="937617" y="482202"/>
                </a:lnTo>
                <a:lnTo>
                  <a:pt x="946547" y="526851"/>
                </a:lnTo>
                <a:lnTo>
                  <a:pt x="964407" y="544710"/>
                </a:lnTo>
                <a:lnTo>
                  <a:pt x="982266" y="544710"/>
                </a:lnTo>
                <a:lnTo>
                  <a:pt x="991196" y="517921"/>
                </a:lnTo>
                <a:lnTo>
                  <a:pt x="1000125" y="491132"/>
                </a:lnTo>
                <a:lnTo>
                  <a:pt x="1009055" y="446484"/>
                </a:lnTo>
                <a:lnTo>
                  <a:pt x="1017985" y="419694"/>
                </a:lnTo>
                <a:lnTo>
                  <a:pt x="1017985" y="410765"/>
                </a:lnTo>
                <a:lnTo>
                  <a:pt x="1017985" y="410765"/>
                </a:lnTo>
                <a:lnTo>
                  <a:pt x="1026914" y="428624"/>
                </a:lnTo>
                <a:lnTo>
                  <a:pt x="1026914" y="455413"/>
                </a:lnTo>
                <a:lnTo>
                  <a:pt x="1035844" y="500062"/>
                </a:lnTo>
                <a:lnTo>
                  <a:pt x="1053703" y="526851"/>
                </a:lnTo>
                <a:lnTo>
                  <a:pt x="1071563" y="553640"/>
                </a:lnTo>
                <a:lnTo>
                  <a:pt x="1080492" y="562569"/>
                </a:lnTo>
                <a:lnTo>
                  <a:pt x="1098352" y="562569"/>
                </a:lnTo>
                <a:lnTo>
                  <a:pt x="1116211" y="544710"/>
                </a:lnTo>
                <a:lnTo>
                  <a:pt x="1143000" y="526851"/>
                </a:lnTo>
                <a:lnTo>
                  <a:pt x="1160860" y="491132"/>
                </a:lnTo>
                <a:lnTo>
                  <a:pt x="1187649" y="464343"/>
                </a:lnTo>
                <a:lnTo>
                  <a:pt x="1205508" y="446484"/>
                </a:lnTo>
                <a:lnTo>
                  <a:pt x="1223367" y="428624"/>
                </a:lnTo>
                <a:lnTo>
                  <a:pt x="1232297" y="428624"/>
                </a:lnTo>
                <a:lnTo>
                  <a:pt x="1250157" y="446484"/>
                </a:lnTo>
                <a:lnTo>
                  <a:pt x="1259086" y="473273"/>
                </a:lnTo>
                <a:lnTo>
                  <a:pt x="1268016" y="535780"/>
                </a:lnTo>
                <a:lnTo>
                  <a:pt x="1276946" y="598288"/>
                </a:lnTo>
                <a:lnTo>
                  <a:pt x="1276946" y="660796"/>
                </a:lnTo>
                <a:lnTo>
                  <a:pt x="1268016" y="696515"/>
                </a:lnTo>
                <a:lnTo>
                  <a:pt x="1259086" y="723304"/>
                </a:lnTo>
                <a:lnTo>
                  <a:pt x="1232297" y="723304"/>
                </a:lnTo>
                <a:lnTo>
                  <a:pt x="1178719" y="696515"/>
                </a:lnTo>
                <a:lnTo>
                  <a:pt x="1116211" y="651866"/>
                </a:lnTo>
                <a:lnTo>
                  <a:pt x="1116211" y="651866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946672" y="2625328"/>
            <a:ext cx="401837" cy="142876"/>
          </a:xfrm>
          <a:custGeom>
            <a:avLst/>
            <a:gdLst/>
            <a:ahLst/>
            <a:cxnLst/>
            <a:rect l="0" t="0" r="0" b="0"/>
            <a:pathLst>
              <a:path w="401837" h="142876">
                <a:moveTo>
                  <a:pt x="0" y="142875"/>
                </a:moveTo>
                <a:lnTo>
                  <a:pt x="71437" y="125016"/>
                </a:lnTo>
                <a:lnTo>
                  <a:pt x="169664" y="80367"/>
                </a:lnTo>
                <a:lnTo>
                  <a:pt x="285750" y="35719"/>
                </a:lnTo>
                <a:lnTo>
                  <a:pt x="401836" y="0"/>
                </a:lnTo>
                <a:lnTo>
                  <a:pt x="401836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6322219" y="4714875"/>
            <a:ext cx="241102" cy="294681"/>
          </a:xfrm>
          <a:custGeom>
            <a:avLst/>
            <a:gdLst/>
            <a:ahLst/>
            <a:cxnLst/>
            <a:rect l="0" t="0" r="0" b="0"/>
            <a:pathLst>
              <a:path w="241102" h="294681">
                <a:moveTo>
                  <a:pt x="241101" y="0"/>
                </a:moveTo>
                <a:lnTo>
                  <a:pt x="232172" y="8929"/>
                </a:lnTo>
                <a:lnTo>
                  <a:pt x="223242" y="26789"/>
                </a:lnTo>
                <a:lnTo>
                  <a:pt x="214312" y="26789"/>
                </a:lnTo>
                <a:lnTo>
                  <a:pt x="205383" y="35718"/>
                </a:lnTo>
                <a:lnTo>
                  <a:pt x="178594" y="62507"/>
                </a:lnTo>
                <a:lnTo>
                  <a:pt x="151804" y="98226"/>
                </a:lnTo>
                <a:lnTo>
                  <a:pt x="107156" y="133945"/>
                </a:lnTo>
                <a:lnTo>
                  <a:pt x="62508" y="169664"/>
                </a:lnTo>
                <a:lnTo>
                  <a:pt x="26789" y="214313"/>
                </a:lnTo>
                <a:lnTo>
                  <a:pt x="8929" y="250031"/>
                </a:lnTo>
                <a:lnTo>
                  <a:pt x="0" y="267891"/>
                </a:lnTo>
                <a:lnTo>
                  <a:pt x="8929" y="285750"/>
                </a:lnTo>
                <a:lnTo>
                  <a:pt x="44648" y="285750"/>
                </a:lnTo>
                <a:lnTo>
                  <a:pt x="80367" y="294680"/>
                </a:lnTo>
                <a:lnTo>
                  <a:pt x="125015" y="294680"/>
                </a:lnTo>
                <a:lnTo>
                  <a:pt x="169664" y="294680"/>
                </a:lnTo>
                <a:lnTo>
                  <a:pt x="205383" y="285750"/>
                </a:lnTo>
                <a:lnTo>
                  <a:pt x="223242" y="276820"/>
                </a:lnTo>
                <a:lnTo>
                  <a:pt x="232172" y="267891"/>
                </a:lnTo>
                <a:lnTo>
                  <a:pt x="232172" y="267891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6438305" y="3696890"/>
            <a:ext cx="901899" cy="1250158"/>
          </a:xfrm>
          <a:custGeom>
            <a:avLst/>
            <a:gdLst/>
            <a:ahLst/>
            <a:cxnLst/>
            <a:rect l="0" t="0" r="0" b="0"/>
            <a:pathLst>
              <a:path w="901899" h="1250158">
                <a:moveTo>
                  <a:pt x="0" y="1178719"/>
                </a:moveTo>
                <a:lnTo>
                  <a:pt x="8929" y="1178719"/>
                </a:lnTo>
                <a:lnTo>
                  <a:pt x="17859" y="1178719"/>
                </a:lnTo>
                <a:lnTo>
                  <a:pt x="35718" y="1187649"/>
                </a:lnTo>
                <a:lnTo>
                  <a:pt x="62508" y="1196579"/>
                </a:lnTo>
                <a:lnTo>
                  <a:pt x="98226" y="1205508"/>
                </a:lnTo>
                <a:lnTo>
                  <a:pt x="151804" y="1223368"/>
                </a:lnTo>
                <a:lnTo>
                  <a:pt x="205383" y="1241227"/>
                </a:lnTo>
                <a:lnTo>
                  <a:pt x="267890" y="1241227"/>
                </a:lnTo>
                <a:lnTo>
                  <a:pt x="339328" y="1250157"/>
                </a:lnTo>
                <a:lnTo>
                  <a:pt x="401836" y="1250157"/>
                </a:lnTo>
                <a:lnTo>
                  <a:pt x="464343" y="1250157"/>
                </a:lnTo>
                <a:lnTo>
                  <a:pt x="517922" y="1232298"/>
                </a:lnTo>
                <a:lnTo>
                  <a:pt x="571500" y="1205508"/>
                </a:lnTo>
                <a:lnTo>
                  <a:pt x="607218" y="1169789"/>
                </a:lnTo>
                <a:lnTo>
                  <a:pt x="634008" y="1125141"/>
                </a:lnTo>
                <a:lnTo>
                  <a:pt x="634008" y="1089422"/>
                </a:lnTo>
                <a:lnTo>
                  <a:pt x="625078" y="1044774"/>
                </a:lnTo>
                <a:lnTo>
                  <a:pt x="607218" y="991196"/>
                </a:lnTo>
                <a:lnTo>
                  <a:pt x="580429" y="928688"/>
                </a:lnTo>
                <a:lnTo>
                  <a:pt x="553640" y="866180"/>
                </a:lnTo>
                <a:lnTo>
                  <a:pt x="526851" y="794742"/>
                </a:lnTo>
                <a:lnTo>
                  <a:pt x="500062" y="741164"/>
                </a:lnTo>
                <a:lnTo>
                  <a:pt x="482203" y="687586"/>
                </a:lnTo>
                <a:lnTo>
                  <a:pt x="473273" y="651867"/>
                </a:lnTo>
                <a:lnTo>
                  <a:pt x="482203" y="616149"/>
                </a:lnTo>
                <a:lnTo>
                  <a:pt x="508992" y="580430"/>
                </a:lnTo>
                <a:lnTo>
                  <a:pt x="544711" y="544711"/>
                </a:lnTo>
                <a:lnTo>
                  <a:pt x="607218" y="517922"/>
                </a:lnTo>
                <a:lnTo>
                  <a:pt x="678656" y="482203"/>
                </a:lnTo>
                <a:lnTo>
                  <a:pt x="741164" y="455414"/>
                </a:lnTo>
                <a:lnTo>
                  <a:pt x="803672" y="419696"/>
                </a:lnTo>
                <a:lnTo>
                  <a:pt x="848320" y="375047"/>
                </a:lnTo>
                <a:lnTo>
                  <a:pt x="884039" y="321469"/>
                </a:lnTo>
                <a:lnTo>
                  <a:pt x="892968" y="258961"/>
                </a:lnTo>
                <a:lnTo>
                  <a:pt x="892968" y="187524"/>
                </a:lnTo>
                <a:lnTo>
                  <a:pt x="866179" y="125016"/>
                </a:lnTo>
                <a:lnTo>
                  <a:pt x="830461" y="71438"/>
                </a:lnTo>
                <a:lnTo>
                  <a:pt x="794742" y="35719"/>
                </a:lnTo>
                <a:lnTo>
                  <a:pt x="767953" y="8930"/>
                </a:lnTo>
                <a:lnTo>
                  <a:pt x="759023" y="0"/>
                </a:lnTo>
                <a:lnTo>
                  <a:pt x="759023" y="0"/>
                </a:lnTo>
                <a:lnTo>
                  <a:pt x="767953" y="8930"/>
                </a:lnTo>
                <a:lnTo>
                  <a:pt x="776883" y="17860"/>
                </a:lnTo>
                <a:lnTo>
                  <a:pt x="812601" y="17860"/>
                </a:lnTo>
                <a:lnTo>
                  <a:pt x="848320" y="26789"/>
                </a:lnTo>
                <a:lnTo>
                  <a:pt x="875109" y="26789"/>
                </a:lnTo>
                <a:lnTo>
                  <a:pt x="901898" y="26789"/>
                </a:lnTo>
                <a:lnTo>
                  <a:pt x="901898" y="2678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429500" y="3411140"/>
            <a:ext cx="312540" cy="294681"/>
          </a:xfrm>
          <a:custGeom>
            <a:avLst/>
            <a:gdLst/>
            <a:ahLst/>
            <a:cxnLst/>
            <a:rect l="0" t="0" r="0" b="0"/>
            <a:pathLst>
              <a:path w="312540" h="294681">
                <a:moveTo>
                  <a:pt x="107156" y="17860"/>
                </a:moveTo>
                <a:lnTo>
                  <a:pt x="89297" y="8930"/>
                </a:lnTo>
                <a:lnTo>
                  <a:pt x="71438" y="8930"/>
                </a:lnTo>
                <a:lnTo>
                  <a:pt x="44648" y="35719"/>
                </a:lnTo>
                <a:lnTo>
                  <a:pt x="26789" y="80367"/>
                </a:lnTo>
                <a:lnTo>
                  <a:pt x="0" y="151805"/>
                </a:lnTo>
                <a:lnTo>
                  <a:pt x="0" y="223242"/>
                </a:lnTo>
                <a:lnTo>
                  <a:pt x="0" y="267891"/>
                </a:lnTo>
                <a:lnTo>
                  <a:pt x="26789" y="285750"/>
                </a:lnTo>
                <a:lnTo>
                  <a:pt x="44648" y="294680"/>
                </a:lnTo>
                <a:lnTo>
                  <a:pt x="80367" y="267891"/>
                </a:lnTo>
                <a:lnTo>
                  <a:pt x="116086" y="223242"/>
                </a:lnTo>
                <a:lnTo>
                  <a:pt x="151805" y="160735"/>
                </a:lnTo>
                <a:lnTo>
                  <a:pt x="169664" y="89297"/>
                </a:lnTo>
                <a:lnTo>
                  <a:pt x="178594" y="35719"/>
                </a:lnTo>
                <a:lnTo>
                  <a:pt x="169664" y="0"/>
                </a:lnTo>
                <a:lnTo>
                  <a:pt x="160734" y="0"/>
                </a:lnTo>
                <a:lnTo>
                  <a:pt x="142875" y="17860"/>
                </a:lnTo>
                <a:lnTo>
                  <a:pt x="125016" y="53578"/>
                </a:lnTo>
                <a:lnTo>
                  <a:pt x="107156" y="107156"/>
                </a:lnTo>
                <a:lnTo>
                  <a:pt x="98227" y="160735"/>
                </a:lnTo>
                <a:lnTo>
                  <a:pt x="116086" y="205383"/>
                </a:lnTo>
                <a:lnTo>
                  <a:pt x="125016" y="232172"/>
                </a:lnTo>
                <a:lnTo>
                  <a:pt x="151805" y="267891"/>
                </a:lnTo>
                <a:lnTo>
                  <a:pt x="178594" y="276821"/>
                </a:lnTo>
                <a:lnTo>
                  <a:pt x="214313" y="267891"/>
                </a:lnTo>
                <a:lnTo>
                  <a:pt x="241102" y="241102"/>
                </a:lnTo>
                <a:lnTo>
                  <a:pt x="267891" y="205383"/>
                </a:lnTo>
                <a:lnTo>
                  <a:pt x="294680" y="151805"/>
                </a:lnTo>
                <a:lnTo>
                  <a:pt x="312539" y="71438"/>
                </a:lnTo>
                <a:lnTo>
                  <a:pt x="312539" y="7143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759898" y="3062882"/>
            <a:ext cx="241103" cy="651869"/>
          </a:xfrm>
          <a:custGeom>
            <a:avLst/>
            <a:gdLst/>
            <a:ahLst/>
            <a:cxnLst/>
            <a:rect l="0" t="0" r="0" b="0"/>
            <a:pathLst>
              <a:path w="241103" h="651869">
                <a:moveTo>
                  <a:pt x="35719" y="8930"/>
                </a:moveTo>
                <a:lnTo>
                  <a:pt x="35719" y="53579"/>
                </a:lnTo>
                <a:lnTo>
                  <a:pt x="26790" y="125016"/>
                </a:lnTo>
                <a:lnTo>
                  <a:pt x="17860" y="205383"/>
                </a:lnTo>
                <a:lnTo>
                  <a:pt x="8930" y="294680"/>
                </a:lnTo>
                <a:lnTo>
                  <a:pt x="0" y="401836"/>
                </a:lnTo>
                <a:lnTo>
                  <a:pt x="8930" y="500063"/>
                </a:lnTo>
                <a:lnTo>
                  <a:pt x="17860" y="571500"/>
                </a:lnTo>
                <a:lnTo>
                  <a:pt x="26790" y="625079"/>
                </a:lnTo>
                <a:lnTo>
                  <a:pt x="53579" y="651868"/>
                </a:lnTo>
                <a:lnTo>
                  <a:pt x="71438" y="642938"/>
                </a:lnTo>
                <a:lnTo>
                  <a:pt x="98227" y="616149"/>
                </a:lnTo>
                <a:lnTo>
                  <a:pt x="125016" y="562571"/>
                </a:lnTo>
                <a:lnTo>
                  <a:pt x="151805" y="482204"/>
                </a:lnTo>
                <a:lnTo>
                  <a:pt x="169665" y="392907"/>
                </a:lnTo>
                <a:lnTo>
                  <a:pt x="187524" y="303610"/>
                </a:lnTo>
                <a:lnTo>
                  <a:pt x="196454" y="205383"/>
                </a:lnTo>
                <a:lnTo>
                  <a:pt x="214313" y="125016"/>
                </a:lnTo>
                <a:lnTo>
                  <a:pt x="223243" y="44649"/>
                </a:lnTo>
                <a:lnTo>
                  <a:pt x="223243" y="8930"/>
                </a:lnTo>
                <a:lnTo>
                  <a:pt x="223243" y="0"/>
                </a:lnTo>
                <a:lnTo>
                  <a:pt x="214313" y="17860"/>
                </a:lnTo>
                <a:lnTo>
                  <a:pt x="205383" y="44649"/>
                </a:lnTo>
                <a:lnTo>
                  <a:pt x="205383" y="80368"/>
                </a:lnTo>
                <a:lnTo>
                  <a:pt x="196454" y="142875"/>
                </a:lnTo>
                <a:lnTo>
                  <a:pt x="187524" y="214313"/>
                </a:lnTo>
                <a:lnTo>
                  <a:pt x="178594" y="312539"/>
                </a:lnTo>
                <a:lnTo>
                  <a:pt x="178594" y="428625"/>
                </a:lnTo>
                <a:lnTo>
                  <a:pt x="187524" y="508993"/>
                </a:lnTo>
                <a:lnTo>
                  <a:pt x="205383" y="571500"/>
                </a:lnTo>
                <a:lnTo>
                  <a:pt x="223243" y="607219"/>
                </a:lnTo>
                <a:lnTo>
                  <a:pt x="241102" y="616149"/>
                </a:lnTo>
                <a:lnTo>
                  <a:pt x="241102" y="607219"/>
                </a:lnTo>
                <a:lnTo>
                  <a:pt x="241102" y="60721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759898" y="3036093"/>
            <a:ext cx="1196579" cy="919759"/>
          </a:xfrm>
          <a:custGeom>
            <a:avLst/>
            <a:gdLst/>
            <a:ahLst/>
            <a:cxnLst/>
            <a:rect l="0" t="0" r="0" b="0"/>
            <a:pathLst>
              <a:path w="1196579" h="919759">
                <a:moveTo>
                  <a:pt x="0" y="214313"/>
                </a:moveTo>
                <a:lnTo>
                  <a:pt x="35719" y="223243"/>
                </a:lnTo>
                <a:lnTo>
                  <a:pt x="98227" y="232172"/>
                </a:lnTo>
                <a:lnTo>
                  <a:pt x="169665" y="241102"/>
                </a:lnTo>
                <a:lnTo>
                  <a:pt x="232172" y="276821"/>
                </a:lnTo>
                <a:lnTo>
                  <a:pt x="276821" y="321469"/>
                </a:lnTo>
                <a:lnTo>
                  <a:pt x="321469" y="392907"/>
                </a:lnTo>
                <a:lnTo>
                  <a:pt x="339329" y="455414"/>
                </a:lnTo>
                <a:lnTo>
                  <a:pt x="348258" y="517922"/>
                </a:lnTo>
                <a:lnTo>
                  <a:pt x="348258" y="553641"/>
                </a:lnTo>
                <a:lnTo>
                  <a:pt x="330399" y="580430"/>
                </a:lnTo>
                <a:lnTo>
                  <a:pt x="330399" y="580430"/>
                </a:lnTo>
                <a:lnTo>
                  <a:pt x="321469" y="562571"/>
                </a:lnTo>
                <a:lnTo>
                  <a:pt x="321469" y="535782"/>
                </a:lnTo>
                <a:lnTo>
                  <a:pt x="330399" y="491133"/>
                </a:lnTo>
                <a:lnTo>
                  <a:pt x="348258" y="437555"/>
                </a:lnTo>
                <a:lnTo>
                  <a:pt x="366118" y="392907"/>
                </a:lnTo>
                <a:lnTo>
                  <a:pt x="383977" y="375047"/>
                </a:lnTo>
                <a:lnTo>
                  <a:pt x="410766" y="375047"/>
                </a:lnTo>
                <a:lnTo>
                  <a:pt x="446484" y="383977"/>
                </a:lnTo>
                <a:lnTo>
                  <a:pt x="473273" y="401836"/>
                </a:lnTo>
                <a:lnTo>
                  <a:pt x="508992" y="401836"/>
                </a:lnTo>
                <a:lnTo>
                  <a:pt x="535781" y="410766"/>
                </a:lnTo>
                <a:lnTo>
                  <a:pt x="544711" y="419696"/>
                </a:lnTo>
                <a:lnTo>
                  <a:pt x="553640" y="419696"/>
                </a:lnTo>
                <a:lnTo>
                  <a:pt x="553640" y="419696"/>
                </a:lnTo>
                <a:lnTo>
                  <a:pt x="535781" y="419696"/>
                </a:lnTo>
                <a:lnTo>
                  <a:pt x="517922" y="410766"/>
                </a:lnTo>
                <a:lnTo>
                  <a:pt x="491132" y="419696"/>
                </a:lnTo>
                <a:lnTo>
                  <a:pt x="473273" y="446485"/>
                </a:lnTo>
                <a:lnTo>
                  <a:pt x="455414" y="473274"/>
                </a:lnTo>
                <a:lnTo>
                  <a:pt x="446484" y="526852"/>
                </a:lnTo>
                <a:lnTo>
                  <a:pt x="446484" y="571500"/>
                </a:lnTo>
                <a:lnTo>
                  <a:pt x="455414" y="598289"/>
                </a:lnTo>
                <a:lnTo>
                  <a:pt x="473273" y="607219"/>
                </a:lnTo>
                <a:lnTo>
                  <a:pt x="500062" y="589360"/>
                </a:lnTo>
                <a:lnTo>
                  <a:pt x="526851" y="562571"/>
                </a:lnTo>
                <a:lnTo>
                  <a:pt x="553640" y="500063"/>
                </a:lnTo>
                <a:lnTo>
                  <a:pt x="580429" y="446485"/>
                </a:lnTo>
                <a:lnTo>
                  <a:pt x="589359" y="401836"/>
                </a:lnTo>
                <a:lnTo>
                  <a:pt x="589359" y="375047"/>
                </a:lnTo>
                <a:lnTo>
                  <a:pt x="589359" y="366118"/>
                </a:lnTo>
                <a:lnTo>
                  <a:pt x="580429" y="375047"/>
                </a:lnTo>
                <a:lnTo>
                  <a:pt x="562570" y="410766"/>
                </a:lnTo>
                <a:lnTo>
                  <a:pt x="553640" y="446485"/>
                </a:lnTo>
                <a:lnTo>
                  <a:pt x="544711" y="508993"/>
                </a:lnTo>
                <a:lnTo>
                  <a:pt x="544711" y="553641"/>
                </a:lnTo>
                <a:lnTo>
                  <a:pt x="553640" y="598289"/>
                </a:lnTo>
                <a:lnTo>
                  <a:pt x="571500" y="625078"/>
                </a:lnTo>
                <a:lnTo>
                  <a:pt x="607218" y="625078"/>
                </a:lnTo>
                <a:lnTo>
                  <a:pt x="642937" y="607219"/>
                </a:lnTo>
                <a:lnTo>
                  <a:pt x="687586" y="580430"/>
                </a:lnTo>
                <a:lnTo>
                  <a:pt x="723304" y="535782"/>
                </a:lnTo>
                <a:lnTo>
                  <a:pt x="767953" y="500063"/>
                </a:lnTo>
                <a:lnTo>
                  <a:pt x="803672" y="464344"/>
                </a:lnTo>
                <a:lnTo>
                  <a:pt x="830461" y="437555"/>
                </a:lnTo>
                <a:lnTo>
                  <a:pt x="830461" y="419696"/>
                </a:lnTo>
                <a:lnTo>
                  <a:pt x="821531" y="428625"/>
                </a:lnTo>
                <a:lnTo>
                  <a:pt x="803672" y="446485"/>
                </a:lnTo>
                <a:lnTo>
                  <a:pt x="776882" y="482203"/>
                </a:lnTo>
                <a:lnTo>
                  <a:pt x="741164" y="517922"/>
                </a:lnTo>
                <a:lnTo>
                  <a:pt x="714375" y="553641"/>
                </a:lnTo>
                <a:lnTo>
                  <a:pt x="696515" y="589360"/>
                </a:lnTo>
                <a:lnTo>
                  <a:pt x="696515" y="616149"/>
                </a:lnTo>
                <a:lnTo>
                  <a:pt x="714375" y="634008"/>
                </a:lnTo>
                <a:lnTo>
                  <a:pt x="741164" y="634008"/>
                </a:lnTo>
                <a:lnTo>
                  <a:pt x="776882" y="616149"/>
                </a:lnTo>
                <a:lnTo>
                  <a:pt x="821531" y="580430"/>
                </a:lnTo>
                <a:lnTo>
                  <a:pt x="848320" y="517922"/>
                </a:lnTo>
                <a:lnTo>
                  <a:pt x="875109" y="446485"/>
                </a:lnTo>
                <a:lnTo>
                  <a:pt x="892968" y="375047"/>
                </a:lnTo>
                <a:lnTo>
                  <a:pt x="910828" y="285750"/>
                </a:lnTo>
                <a:lnTo>
                  <a:pt x="910828" y="196453"/>
                </a:lnTo>
                <a:lnTo>
                  <a:pt x="910828" y="107157"/>
                </a:lnTo>
                <a:lnTo>
                  <a:pt x="910828" y="44649"/>
                </a:lnTo>
                <a:lnTo>
                  <a:pt x="910828" y="17860"/>
                </a:lnTo>
                <a:lnTo>
                  <a:pt x="910828" y="0"/>
                </a:lnTo>
                <a:lnTo>
                  <a:pt x="910828" y="8930"/>
                </a:lnTo>
                <a:lnTo>
                  <a:pt x="910828" y="17860"/>
                </a:lnTo>
                <a:lnTo>
                  <a:pt x="910828" y="71438"/>
                </a:lnTo>
                <a:lnTo>
                  <a:pt x="901898" y="142875"/>
                </a:lnTo>
                <a:lnTo>
                  <a:pt x="901898" y="241102"/>
                </a:lnTo>
                <a:lnTo>
                  <a:pt x="892968" y="348258"/>
                </a:lnTo>
                <a:lnTo>
                  <a:pt x="884039" y="446485"/>
                </a:lnTo>
                <a:lnTo>
                  <a:pt x="892968" y="526852"/>
                </a:lnTo>
                <a:lnTo>
                  <a:pt x="901898" y="589360"/>
                </a:lnTo>
                <a:lnTo>
                  <a:pt x="910828" y="625078"/>
                </a:lnTo>
                <a:lnTo>
                  <a:pt x="928687" y="634008"/>
                </a:lnTo>
                <a:lnTo>
                  <a:pt x="946547" y="625078"/>
                </a:lnTo>
                <a:lnTo>
                  <a:pt x="973336" y="589360"/>
                </a:lnTo>
                <a:lnTo>
                  <a:pt x="982265" y="553641"/>
                </a:lnTo>
                <a:lnTo>
                  <a:pt x="1000125" y="517922"/>
                </a:lnTo>
                <a:lnTo>
                  <a:pt x="1009054" y="482203"/>
                </a:lnTo>
                <a:lnTo>
                  <a:pt x="1000125" y="473274"/>
                </a:lnTo>
                <a:lnTo>
                  <a:pt x="1000125" y="482203"/>
                </a:lnTo>
                <a:lnTo>
                  <a:pt x="1000125" y="517922"/>
                </a:lnTo>
                <a:lnTo>
                  <a:pt x="1000125" y="553641"/>
                </a:lnTo>
                <a:lnTo>
                  <a:pt x="1009054" y="589360"/>
                </a:lnTo>
                <a:lnTo>
                  <a:pt x="1026914" y="625078"/>
                </a:lnTo>
                <a:lnTo>
                  <a:pt x="1035843" y="642938"/>
                </a:lnTo>
                <a:lnTo>
                  <a:pt x="1053703" y="660797"/>
                </a:lnTo>
                <a:lnTo>
                  <a:pt x="1080492" y="660797"/>
                </a:lnTo>
                <a:lnTo>
                  <a:pt x="1098351" y="660797"/>
                </a:lnTo>
                <a:lnTo>
                  <a:pt x="1125140" y="642938"/>
                </a:lnTo>
                <a:lnTo>
                  <a:pt x="1151929" y="625078"/>
                </a:lnTo>
                <a:lnTo>
                  <a:pt x="1169789" y="607219"/>
                </a:lnTo>
                <a:lnTo>
                  <a:pt x="1187648" y="616149"/>
                </a:lnTo>
                <a:lnTo>
                  <a:pt x="1196578" y="651868"/>
                </a:lnTo>
                <a:lnTo>
                  <a:pt x="1187648" y="696516"/>
                </a:lnTo>
                <a:lnTo>
                  <a:pt x="1178718" y="741164"/>
                </a:lnTo>
                <a:lnTo>
                  <a:pt x="1169789" y="803672"/>
                </a:lnTo>
                <a:lnTo>
                  <a:pt x="1151929" y="866180"/>
                </a:lnTo>
                <a:lnTo>
                  <a:pt x="1134070" y="901899"/>
                </a:lnTo>
                <a:lnTo>
                  <a:pt x="1116211" y="919758"/>
                </a:lnTo>
                <a:lnTo>
                  <a:pt x="1080492" y="901899"/>
                </a:lnTo>
                <a:lnTo>
                  <a:pt x="1044773" y="848321"/>
                </a:lnTo>
                <a:lnTo>
                  <a:pt x="982265" y="759024"/>
                </a:lnTo>
                <a:lnTo>
                  <a:pt x="919757" y="642938"/>
                </a:lnTo>
                <a:lnTo>
                  <a:pt x="839390" y="526852"/>
                </a:lnTo>
                <a:lnTo>
                  <a:pt x="759023" y="401836"/>
                </a:lnTo>
                <a:lnTo>
                  <a:pt x="759023" y="401836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402835" y="3205757"/>
            <a:ext cx="446486" cy="116087"/>
          </a:xfrm>
          <a:custGeom>
            <a:avLst/>
            <a:gdLst/>
            <a:ahLst/>
            <a:cxnLst/>
            <a:rect l="0" t="0" r="0" b="0"/>
            <a:pathLst>
              <a:path w="446486" h="116087">
                <a:moveTo>
                  <a:pt x="0" y="0"/>
                </a:moveTo>
                <a:lnTo>
                  <a:pt x="0" y="17860"/>
                </a:lnTo>
                <a:lnTo>
                  <a:pt x="35719" y="44649"/>
                </a:lnTo>
                <a:lnTo>
                  <a:pt x="89297" y="62508"/>
                </a:lnTo>
                <a:lnTo>
                  <a:pt x="160735" y="71438"/>
                </a:lnTo>
                <a:lnTo>
                  <a:pt x="258961" y="71438"/>
                </a:lnTo>
                <a:lnTo>
                  <a:pt x="357188" y="89297"/>
                </a:lnTo>
                <a:lnTo>
                  <a:pt x="446485" y="116086"/>
                </a:lnTo>
                <a:lnTo>
                  <a:pt x="446485" y="116086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893344" y="5509617"/>
            <a:ext cx="491134" cy="526852"/>
          </a:xfrm>
          <a:custGeom>
            <a:avLst/>
            <a:gdLst/>
            <a:ahLst/>
            <a:cxnLst/>
            <a:rect l="0" t="0" r="0" b="0"/>
            <a:pathLst>
              <a:path w="491134" h="526852">
                <a:moveTo>
                  <a:pt x="53578" y="0"/>
                </a:moveTo>
                <a:lnTo>
                  <a:pt x="44648" y="0"/>
                </a:lnTo>
                <a:lnTo>
                  <a:pt x="44648" y="8930"/>
                </a:lnTo>
                <a:lnTo>
                  <a:pt x="44648" y="8930"/>
                </a:lnTo>
                <a:lnTo>
                  <a:pt x="35719" y="35719"/>
                </a:lnTo>
                <a:lnTo>
                  <a:pt x="26789" y="71437"/>
                </a:lnTo>
                <a:lnTo>
                  <a:pt x="8929" y="125015"/>
                </a:lnTo>
                <a:lnTo>
                  <a:pt x="0" y="196453"/>
                </a:lnTo>
                <a:lnTo>
                  <a:pt x="0" y="258960"/>
                </a:lnTo>
                <a:lnTo>
                  <a:pt x="8929" y="321468"/>
                </a:lnTo>
                <a:lnTo>
                  <a:pt x="17859" y="366117"/>
                </a:lnTo>
                <a:lnTo>
                  <a:pt x="26789" y="392906"/>
                </a:lnTo>
                <a:lnTo>
                  <a:pt x="53578" y="401835"/>
                </a:lnTo>
                <a:lnTo>
                  <a:pt x="80367" y="401835"/>
                </a:lnTo>
                <a:lnTo>
                  <a:pt x="107156" y="383976"/>
                </a:lnTo>
                <a:lnTo>
                  <a:pt x="125015" y="348257"/>
                </a:lnTo>
                <a:lnTo>
                  <a:pt x="151804" y="303609"/>
                </a:lnTo>
                <a:lnTo>
                  <a:pt x="151804" y="250031"/>
                </a:lnTo>
                <a:lnTo>
                  <a:pt x="160734" y="187523"/>
                </a:lnTo>
                <a:lnTo>
                  <a:pt x="169664" y="133945"/>
                </a:lnTo>
                <a:lnTo>
                  <a:pt x="178594" y="98226"/>
                </a:lnTo>
                <a:lnTo>
                  <a:pt x="178594" y="89296"/>
                </a:lnTo>
                <a:lnTo>
                  <a:pt x="196453" y="98226"/>
                </a:lnTo>
                <a:lnTo>
                  <a:pt x="205383" y="125015"/>
                </a:lnTo>
                <a:lnTo>
                  <a:pt x="214312" y="178593"/>
                </a:lnTo>
                <a:lnTo>
                  <a:pt x="223242" y="232171"/>
                </a:lnTo>
                <a:lnTo>
                  <a:pt x="223242" y="285749"/>
                </a:lnTo>
                <a:lnTo>
                  <a:pt x="223242" y="339328"/>
                </a:lnTo>
                <a:lnTo>
                  <a:pt x="223242" y="383976"/>
                </a:lnTo>
                <a:lnTo>
                  <a:pt x="214312" y="410765"/>
                </a:lnTo>
                <a:lnTo>
                  <a:pt x="214312" y="419695"/>
                </a:lnTo>
                <a:lnTo>
                  <a:pt x="223242" y="410765"/>
                </a:lnTo>
                <a:lnTo>
                  <a:pt x="232172" y="392906"/>
                </a:lnTo>
                <a:lnTo>
                  <a:pt x="241101" y="357187"/>
                </a:lnTo>
                <a:lnTo>
                  <a:pt x="250031" y="321468"/>
                </a:lnTo>
                <a:lnTo>
                  <a:pt x="267890" y="276820"/>
                </a:lnTo>
                <a:lnTo>
                  <a:pt x="285750" y="250031"/>
                </a:lnTo>
                <a:lnTo>
                  <a:pt x="303609" y="250031"/>
                </a:lnTo>
                <a:lnTo>
                  <a:pt x="303609" y="258960"/>
                </a:lnTo>
                <a:lnTo>
                  <a:pt x="312539" y="294679"/>
                </a:lnTo>
                <a:lnTo>
                  <a:pt x="312539" y="339328"/>
                </a:lnTo>
                <a:lnTo>
                  <a:pt x="312539" y="401835"/>
                </a:lnTo>
                <a:lnTo>
                  <a:pt x="312539" y="464343"/>
                </a:lnTo>
                <a:lnTo>
                  <a:pt x="321469" y="508992"/>
                </a:lnTo>
                <a:lnTo>
                  <a:pt x="330398" y="526851"/>
                </a:lnTo>
                <a:lnTo>
                  <a:pt x="348258" y="526851"/>
                </a:lnTo>
                <a:lnTo>
                  <a:pt x="366117" y="508992"/>
                </a:lnTo>
                <a:lnTo>
                  <a:pt x="383976" y="464343"/>
                </a:lnTo>
                <a:lnTo>
                  <a:pt x="401836" y="410765"/>
                </a:lnTo>
                <a:lnTo>
                  <a:pt x="419695" y="357187"/>
                </a:lnTo>
                <a:lnTo>
                  <a:pt x="437554" y="312538"/>
                </a:lnTo>
                <a:lnTo>
                  <a:pt x="446484" y="276820"/>
                </a:lnTo>
                <a:lnTo>
                  <a:pt x="464344" y="267890"/>
                </a:lnTo>
                <a:lnTo>
                  <a:pt x="473273" y="276820"/>
                </a:lnTo>
                <a:lnTo>
                  <a:pt x="482203" y="294679"/>
                </a:lnTo>
                <a:lnTo>
                  <a:pt x="482203" y="330398"/>
                </a:lnTo>
                <a:lnTo>
                  <a:pt x="491133" y="383976"/>
                </a:lnTo>
                <a:lnTo>
                  <a:pt x="491133" y="437554"/>
                </a:lnTo>
                <a:lnTo>
                  <a:pt x="491133" y="473273"/>
                </a:lnTo>
                <a:lnTo>
                  <a:pt x="482203" y="508992"/>
                </a:lnTo>
                <a:lnTo>
                  <a:pt x="473273" y="526851"/>
                </a:lnTo>
                <a:lnTo>
                  <a:pt x="455414" y="517921"/>
                </a:lnTo>
                <a:lnTo>
                  <a:pt x="446484" y="473273"/>
                </a:lnTo>
                <a:lnTo>
                  <a:pt x="446484" y="410765"/>
                </a:lnTo>
                <a:lnTo>
                  <a:pt x="446484" y="410765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455914" y="5473898"/>
            <a:ext cx="133946" cy="589360"/>
          </a:xfrm>
          <a:custGeom>
            <a:avLst/>
            <a:gdLst/>
            <a:ahLst/>
            <a:cxnLst/>
            <a:rect l="0" t="0" r="0" b="0"/>
            <a:pathLst>
              <a:path w="133946" h="589360">
                <a:moveTo>
                  <a:pt x="0" y="0"/>
                </a:moveTo>
                <a:lnTo>
                  <a:pt x="35719" y="0"/>
                </a:lnTo>
                <a:lnTo>
                  <a:pt x="35719" y="17860"/>
                </a:lnTo>
                <a:lnTo>
                  <a:pt x="35719" y="44649"/>
                </a:lnTo>
                <a:lnTo>
                  <a:pt x="35719" y="98227"/>
                </a:lnTo>
                <a:lnTo>
                  <a:pt x="35719" y="160734"/>
                </a:lnTo>
                <a:lnTo>
                  <a:pt x="17859" y="250031"/>
                </a:lnTo>
                <a:lnTo>
                  <a:pt x="8930" y="348257"/>
                </a:lnTo>
                <a:lnTo>
                  <a:pt x="8930" y="446484"/>
                </a:lnTo>
                <a:lnTo>
                  <a:pt x="8930" y="526851"/>
                </a:lnTo>
                <a:lnTo>
                  <a:pt x="35719" y="571500"/>
                </a:lnTo>
                <a:lnTo>
                  <a:pt x="62508" y="589359"/>
                </a:lnTo>
                <a:lnTo>
                  <a:pt x="89297" y="589359"/>
                </a:lnTo>
                <a:lnTo>
                  <a:pt x="116086" y="571500"/>
                </a:lnTo>
                <a:lnTo>
                  <a:pt x="133945" y="517922"/>
                </a:lnTo>
                <a:lnTo>
                  <a:pt x="125016" y="455414"/>
                </a:lnTo>
                <a:lnTo>
                  <a:pt x="116086" y="383976"/>
                </a:lnTo>
                <a:lnTo>
                  <a:pt x="89297" y="330398"/>
                </a:lnTo>
                <a:lnTo>
                  <a:pt x="53578" y="267890"/>
                </a:lnTo>
                <a:lnTo>
                  <a:pt x="53578" y="26789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393406" y="5509617"/>
            <a:ext cx="884040" cy="714375"/>
          </a:xfrm>
          <a:custGeom>
            <a:avLst/>
            <a:gdLst/>
            <a:ahLst/>
            <a:cxnLst/>
            <a:rect l="0" t="0" r="0" b="0"/>
            <a:pathLst>
              <a:path w="884040" h="714375">
                <a:moveTo>
                  <a:pt x="0" y="142874"/>
                </a:moveTo>
                <a:lnTo>
                  <a:pt x="17860" y="169663"/>
                </a:lnTo>
                <a:lnTo>
                  <a:pt x="35719" y="187523"/>
                </a:lnTo>
                <a:lnTo>
                  <a:pt x="80367" y="214312"/>
                </a:lnTo>
                <a:lnTo>
                  <a:pt x="116086" y="232171"/>
                </a:lnTo>
                <a:lnTo>
                  <a:pt x="169664" y="250031"/>
                </a:lnTo>
                <a:lnTo>
                  <a:pt x="223242" y="276820"/>
                </a:lnTo>
                <a:lnTo>
                  <a:pt x="267891" y="276820"/>
                </a:lnTo>
                <a:lnTo>
                  <a:pt x="303610" y="294679"/>
                </a:lnTo>
                <a:lnTo>
                  <a:pt x="321469" y="303609"/>
                </a:lnTo>
                <a:lnTo>
                  <a:pt x="330399" y="321468"/>
                </a:lnTo>
                <a:lnTo>
                  <a:pt x="330399" y="330398"/>
                </a:lnTo>
                <a:lnTo>
                  <a:pt x="312539" y="357187"/>
                </a:lnTo>
                <a:lnTo>
                  <a:pt x="294680" y="392906"/>
                </a:lnTo>
                <a:lnTo>
                  <a:pt x="267891" y="437554"/>
                </a:lnTo>
                <a:lnTo>
                  <a:pt x="258961" y="491132"/>
                </a:lnTo>
                <a:lnTo>
                  <a:pt x="258961" y="526851"/>
                </a:lnTo>
                <a:lnTo>
                  <a:pt x="276821" y="544710"/>
                </a:lnTo>
                <a:lnTo>
                  <a:pt x="294680" y="553640"/>
                </a:lnTo>
                <a:lnTo>
                  <a:pt x="321469" y="535781"/>
                </a:lnTo>
                <a:lnTo>
                  <a:pt x="357188" y="508992"/>
                </a:lnTo>
                <a:lnTo>
                  <a:pt x="375047" y="473273"/>
                </a:lnTo>
                <a:lnTo>
                  <a:pt x="383977" y="437554"/>
                </a:lnTo>
                <a:lnTo>
                  <a:pt x="392907" y="410765"/>
                </a:lnTo>
                <a:lnTo>
                  <a:pt x="375047" y="392906"/>
                </a:lnTo>
                <a:lnTo>
                  <a:pt x="366117" y="392906"/>
                </a:lnTo>
                <a:lnTo>
                  <a:pt x="348258" y="419695"/>
                </a:lnTo>
                <a:lnTo>
                  <a:pt x="339328" y="464343"/>
                </a:lnTo>
                <a:lnTo>
                  <a:pt x="348258" y="508992"/>
                </a:lnTo>
                <a:lnTo>
                  <a:pt x="366117" y="544710"/>
                </a:lnTo>
                <a:lnTo>
                  <a:pt x="383977" y="571499"/>
                </a:lnTo>
                <a:lnTo>
                  <a:pt x="419696" y="589359"/>
                </a:lnTo>
                <a:lnTo>
                  <a:pt x="446485" y="580429"/>
                </a:lnTo>
                <a:lnTo>
                  <a:pt x="482203" y="544710"/>
                </a:lnTo>
                <a:lnTo>
                  <a:pt x="500063" y="482203"/>
                </a:lnTo>
                <a:lnTo>
                  <a:pt x="508992" y="410765"/>
                </a:lnTo>
                <a:lnTo>
                  <a:pt x="517922" y="330398"/>
                </a:lnTo>
                <a:lnTo>
                  <a:pt x="517922" y="258960"/>
                </a:lnTo>
                <a:lnTo>
                  <a:pt x="500063" y="178593"/>
                </a:lnTo>
                <a:lnTo>
                  <a:pt x="482203" y="98226"/>
                </a:lnTo>
                <a:lnTo>
                  <a:pt x="482203" y="26789"/>
                </a:lnTo>
                <a:lnTo>
                  <a:pt x="473274" y="0"/>
                </a:lnTo>
                <a:lnTo>
                  <a:pt x="464344" y="0"/>
                </a:lnTo>
                <a:lnTo>
                  <a:pt x="473274" y="17860"/>
                </a:lnTo>
                <a:lnTo>
                  <a:pt x="473274" y="35719"/>
                </a:lnTo>
                <a:lnTo>
                  <a:pt x="482203" y="80367"/>
                </a:lnTo>
                <a:lnTo>
                  <a:pt x="491133" y="160734"/>
                </a:lnTo>
                <a:lnTo>
                  <a:pt x="491133" y="267890"/>
                </a:lnTo>
                <a:lnTo>
                  <a:pt x="491133" y="357187"/>
                </a:lnTo>
                <a:lnTo>
                  <a:pt x="500063" y="437554"/>
                </a:lnTo>
                <a:lnTo>
                  <a:pt x="500063" y="508992"/>
                </a:lnTo>
                <a:lnTo>
                  <a:pt x="500063" y="535781"/>
                </a:lnTo>
                <a:lnTo>
                  <a:pt x="500063" y="544710"/>
                </a:lnTo>
                <a:lnTo>
                  <a:pt x="500063" y="526851"/>
                </a:lnTo>
                <a:lnTo>
                  <a:pt x="508992" y="491132"/>
                </a:lnTo>
                <a:lnTo>
                  <a:pt x="517922" y="455413"/>
                </a:lnTo>
                <a:lnTo>
                  <a:pt x="535782" y="410765"/>
                </a:lnTo>
                <a:lnTo>
                  <a:pt x="562571" y="375046"/>
                </a:lnTo>
                <a:lnTo>
                  <a:pt x="580430" y="348257"/>
                </a:lnTo>
                <a:lnTo>
                  <a:pt x="607219" y="348257"/>
                </a:lnTo>
                <a:lnTo>
                  <a:pt x="634008" y="348257"/>
                </a:lnTo>
                <a:lnTo>
                  <a:pt x="642938" y="375046"/>
                </a:lnTo>
                <a:lnTo>
                  <a:pt x="642938" y="410765"/>
                </a:lnTo>
                <a:lnTo>
                  <a:pt x="616149" y="446484"/>
                </a:lnTo>
                <a:lnTo>
                  <a:pt x="589360" y="473273"/>
                </a:lnTo>
                <a:lnTo>
                  <a:pt x="553641" y="500062"/>
                </a:lnTo>
                <a:lnTo>
                  <a:pt x="517922" y="508992"/>
                </a:lnTo>
                <a:lnTo>
                  <a:pt x="500063" y="482203"/>
                </a:lnTo>
                <a:lnTo>
                  <a:pt x="491133" y="428624"/>
                </a:lnTo>
                <a:lnTo>
                  <a:pt x="508992" y="357187"/>
                </a:lnTo>
                <a:lnTo>
                  <a:pt x="535782" y="276820"/>
                </a:lnTo>
                <a:lnTo>
                  <a:pt x="580430" y="187523"/>
                </a:lnTo>
                <a:lnTo>
                  <a:pt x="625078" y="98226"/>
                </a:lnTo>
                <a:lnTo>
                  <a:pt x="678657" y="35719"/>
                </a:lnTo>
                <a:lnTo>
                  <a:pt x="723305" y="0"/>
                </a:lnTo>
                <a:lnTo>
                  <a:pt x="741164" y="8930"/>
                </a:lnTo>
                <a:lnTo>
                  <a:pt x="741164" y="35719"/>
                </a:lnTo>
                <a:lnTo>
                  <a:pt x="741164" y="80367"/>
                </a:lnTo>
                <a:lnTo>
                  <a:pt x="732235" y="142874"/>
                </a:lnTo>
                <a:lnTo>
                  <a:pt x="714375" y="223242"/>
                </a:lnTo>
                <a:lnTo>
                  <a:pt x="696516" y="330398"/>
                </a:lnTo>
                <a:lnTo>
                  <a:pt x="687586" y="437554"/>
                </a:lnTo>
                <a:lnTo>
                  <a:pt x="687586" y="508992"/>
                </a:lnTo>
                <a:lnTo>
                  <a:pt x="714375" y="562570"/>
                </a:lnTo>
                <a:lnTo>
                  <a:pt x="750094" y="580429"/>
                </a:lnTo>
                <a:lnTo>
                  <a:pt x="794742" y="562570"/>
                </a:lnTo>
                <a:lnTo>
                  <a:pt x="839391" y="535781"/>
                </a:lnTo>
                <a:lnTo>
                  <a:pt x="866180" y="491132"/>
                </a:lnTo>
                <a:lnTo>
                  <a:pt x="884039" y="437554"/>
                </a:lnTo>
                <a:lnTo>
                  <a:pt x="884039" y="392906"/>
                </a:lnTo>
                <a:lnTo>
                  <a:pt x="875110" y="366117"/>
                </a:lnTo>
                <a:lnTo>
                  <a:pt x="839391" y="366117"/>
                </a:lnTo>
                <a:lnTo>
                  <a:pt x="803672" y="392906"/>
                </a:lnTo>
                <a:lnTo>
                  <a:pt x="776883" y="455413"/>
                </a:lnTo>
                <a:lnTo>
                  <a:pt x="767953" y="553640"/>
                </a:lnTo>
                <a:lnTo>
                  <a:pt x="785813" y="642937"/>
                </a:lnTo>
                <a:lnTo>
                  <a:pt x="839391" y="714374"/>
                </a:lnTo>
                <a:lnTo>
                  <a:pt x="839391" y="714374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804047" y="4241601"/>
            <a:ext cx="133946" cy="366118"/>
          </a:xfrm>
          <a:custGeom>
            <a:avLst/>
            <a:gdLst/>
            <a:ahLst/>
            <a:cxnLst/>
            <a:rect l="0" t="0" r="0" b="0"/>
            <a:pathLst>
              <a:path w="133946" h="366118">
                <a:moveTo>
                  <a:pt x="0" y="366117"/>
                </a:moveTo>
                <a:lnTo>
                  <a:pt x="71437" y="357188"/>
                </a:lnTo>
                <a:lnTo>
                  <a:pt x="133945" y="205383"/>
                </a:lnTo>
                <a:lnTo>
                  <a:pt x="98226" y="62508"/>
                </a:lnTo>
                <a:lnTo>
                  <a:pt x="71437" y="0"/>
                </a:lnTo>
                <a:lnTo>
                  <a:pt x="62508" y="0"/>
                </a:lnTo>
                <a:lnTo>
                  <a:pt x="53578" y="17860"/>
                </a:lnTo>
                <a:lnTo>
                  <a:pt x="53578" y="35719"/>
                </a:lnTo>
                <a:lnTo>
                  <a:pt x="44648" y="53578"/>
                </a:lnTo>
                <a:lnTo>
                  <a:pt x="44648" y="62508"/>
                </a:lnTo>
                <a:lnTo>
                  <a:pt x="35719" y="62508"/>
                </a:lnTo>
                <a:lnTo>
                  <a:pt x="35719" y="53578"/>
                </a:lnTo>
                <a:lnTo>
                  <a:pt x="44648" y="44649"/>
                </a:lnTo>
                <a:lnTo>
                  <a:pt x="44648" y="44649"/>
                </a:lnTo>
                <a:lnTo>
                  <a:pt x="44648" y="44649"/>
                </a:lnTo>
                <a:lnTo>
                  <a:pt x="35719" y="44649"/>
                </a:lnTo>
                <a:lnTo>
                  <a:pt x="35719" y="35719"/>
                </a:lnTo>
                <a:lnTo>
                  <a:pt x="26789" y="35719"/>
                </a:lnTo>
                <a:lnTo>
                  <a:pt x="26789" y="35719"/>
                </a:lnTo>
                <a:lnTo>
                  <a:pt x="17859" y="26789"/>
                </a:lnTo>
                <a:lnTo>
                  <a:pt x="26789" y="26789"/>
                </a:lnTo>
                <a:lnTo>
                  <a:pt x="26789" y="35719"/>
                </a:lnTo>
                <a:lnTo>
                  <a:pt x="26789" y="26789"/>
                </a:lnTo>
                <a:lnTo>
                  <a:pt x="26789" y="2678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830836" y="1678781"/>
            <a:ext cx="169665" cy="98228"/>
          </a:xfrm>
          <a:custGeom>
            <a:avLst/>
            <a:gdLst/>
            <a:ahLst/>
            <a:cxnLst/>
            <a:rect l="0" t="0" r="0" b="0"/>
            <a:pathLst>
              <a:path w="169665" h="98228">
                <a:moveTo>
                  <a:pt x="116086" y="44648"/>
                </a:moveTo>
                <a:lnTo>
                  <a:pt x="107156" y="44648"/>
                </a:lnTo>
                <a:lnTo>
                  <a:pt x="107156" y="35719"/>
                </a:lnTo>
                <a:lnTo>
                  <a:pt x="116086" y="35719"/>
                </a:lnTo>
                <a:lnTo>
                  <a:pt x="107156" y="26789"/>
                </a:lnTo>
                <a:lnTo>
                  <a:pt x="89297" y="17859"/>
                </a:lnTo>
                <a:lnTo>
                  <a:pt x="80367" y="17859"/>
                </a:lnTo>
                <a:lnTo>
                  <a:pt x="80367" y="8930"/>
                </a:lnTo>
                <a:lnTo>
                  <a:pt x="89297" y="8930"/>
                </a:lnTo>
                <a:lnTo>
                  <a:pt x="80367" y="17859"/>
                </a:lnTo>
                <a:lnTo>
                  <a:pt x="125016" y="44648"/>
                </a:lnTo>
                <a:lnTo>
                  <a:pt x="151805" y="80367"/>
                </a:lnTo>
                <a:lnTo>
                  <a:pt x="169664" y="89297"/>
                </a:lnTo>
                <a:lnTo>
                  <a:pt x="169664" y="98227"/>
                </a:lnTo>
                <a:lnTo>
                  <a:pt x="142875" y="89297"/>
                </a:lnTo>
                <a:lnTo>
                  <a:pt x="98227" y="98227"/>
                </a:lnTo>
                <a:lnTo>
                  <a:pt x="98227" y="80367"/>
                </a:lnTo>
                <a:lnTo>
                  <a:pt x="53578" y="44648"/>
                </a:lnTo>
                <a:lnTo>
                  <a:pt x="8930" y="1785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562945" y="1107281"/>
            <a:ext cx="321470" cy="62509"/>
          </a:xfrm>
          <a:custGeom>
            <a:avLst/>
            <a:gdLst/>
            <a:ahLst/>
            <a:cxnLst/>
            <a:rect l="0" t="0" r="0" b="0"/>
            <a:pathLst>
              <a:path w="321470" h="62509">
                <a:moveTo>
                  <a:pt x="285750" y="26789"/>
                </a:moveTo>
                <a:lnTo>
                  <a:pt x="303610" y="26789"/>
                </a:lnTo>
                <a:lnTo>
                  <a:pt x="312539" y="26789"/>
                </a:lnTo>
                <a:lnTo>
                  <a:pt x="321469" y="17860"/>
                </a:lnTo>
                <a:lnTo>
                  <a:pt x="321469" y="17860"/>
                </a:lnTo>
                <a:lnTo>
                  <a:pt x="303610" y="8930"/>
                </a:lnTo>
                <a:lnTo>
                  <a:pt x="285750" y="0"/>
                </a:lnTo>
                <a:lnTo>
                  <a:pt x="276821" y="0"/>
                </a:lnTo>
                <a:lnTo>
                  <a:pt x="267891" y="0"/>
                </a:lnTo>
                <a:lnTo>
                  <a:pt x="241102" y="0"/>
                </a:lnTo>
                <a:lnTo>
                  <a:pt x="196453" y="17860"/>
                </a:lnTo>
                <a:lnTo>
                  <a:pt x="169664" y="26789"/>
                </a:lnTo>
                <a:lnTo>
                  <a:pt x="133946" y="44649"/>
                </a:lnTo>
                <a:lnTo>
                  <a:pt x="98227" y="53578"/>
                </a:lnTo>
                <a:lnTo>
                  <a:pt x="71438" y="53578"/>
                </a:lnTo>
                <a:lnTo>
                  <a:pt x="44649" y="62508"/>
                </a:lnTo>
                <a:lnTo>
                  <a:pt x="17860" y="62508"/>
                </a:lnTo>
                <a:lnTo>
                  <a:pt x="0" y="53578"/>
                </a:lnTo>
                <a:lnTo>
                  <a:pt x="17860" y="53578"/>
                </a:lnTo>
                <a:lnTo>
                  <a:pt x="35719" y="53578"/>
                </a:lnTo>
                <a:lnTo>
                  <a:pt x="53578" y="44649"/>
                </a:lnTo>
                <a:lnTo>
                  <a:pt x="71438" y="26789"/>
                </a:lnTo>
                <a:lnTo>
                  <a:pt x="80368" y="0"/>
                </a:lnTo>
                <a:lnTo>
                  <a:pt x="80368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3527227" y="1026914"/>
            <a:ext cx="178594" cy="276821"/>
          </a:xfrm>
          <a:custGeom>
            <a:avLst/>
            <a:gdLst/>
            <a:ahLst/>
            <a:cxnLst/>
            <a:rect l="0" t="0" r="0" b="0"/>
            <a:pathLst>
              <a:path w="178594" h="276821">
                <a:moveTo>
                  <a:pt x="178593" y="0"/>
                </a:moveTo>
                <a:lnTo>
                  <a:pt x="169664" y="8930"/>
                </a:lnTo>
                <a:lnTo>
                  <a:pt x="151804" y="17859"/>
                </a:lnTo>
                <a:lnTo>
                  <a:pt x="125015" y="26789"/>
                </a:lnTo>
                <a:lnTo>
                  <a:pt x="107156" y="26789"/>
                </a:lnTo>
                <a:lnTo>
                  <a:pt x="71437" y="44648"/>
                </a:lnTo>
                <a:lnTo>
                  <a:pt x="35718" y="62508"/>
                </a:lnTo>
                <a:lnTo>
                  <a:pt x="8929" y="89297"/>
                </a:lnTo>
                <a:lnTo>
                  <a:pt x="0" y="116086"/>
                </a:lnTo>
                <a:lnTo>
                  <a:pt x="17859" y="151805"/>
                </a:lnTo>
                <a:lnTo>
                  <a:pt x="35718" y="178594"/>
                </a:lnTo>
                <a:lnTo>
                  <a:pt x="71437" y="205383"/>
                </a:lnTo>
                <a:lnTo>
                  <a:pt x="116086" y="232172"/>
                </a:lnTo>
                <a:lnTo>
                  <a:pt x="178593" y="276820"/>
                </a:lnTo>
                <a:lnTo>
                  <a:pt x="178593" y="27682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3580805" y="3536156"/>
            <a:ext cx="258962" cy="89298"/>
          </a:xfrm>
          <a:custGeom>
            <a:avLst/>
            <a:gdLst/>
            <a:ahLst/>
            <a:cxnLst/>
            <a:rect l="0" t="0" r="0" b="0"/>
            <a:pathLst>
              <a:path w="258962" h="89298">
                <a:moveTo>
                  <a:pt x="250031" y="8930"/>
                </a:moveTo>
                <a:lnTo>
                  <a:pt x="258961" y="8930"/>
                </a:lnTo>
                <a:lnTo>
                  <a:pt x="258961" y="8930"/>
                </a:lnTo>
                <a:lnTo>
                  <a:pt x="258961" y="8930"/>
                </a:lnTo>
                <a:lnTo>
                  <a:pt x="258961" y="8930"/>
                </a:lnTo>
                <a:lnTo>
                  <a:pt x="250031" y="8930"/>
                </a:lnTo>
                <a:lnTo>
                  <a:pt x="241101" y="0"/>
                </a:lnTo>
                <a:lnTo>
                  <a:pt x="223242" y="0"/>
                </a:lnTo>
                <a:lnTo>
                  <a:pt x="178593" y="0"/>
                </a:lnTo>
                <a:lnTo>
                  <a:pt x="125015" y="8930"/>
                </a:lnTo>
                <a:lnTo>
                  <a:pt x="80367" y="17859"/>
                </a:lnTo>
                <a:lnTo>
                  <a:pt x="44648" y="26789"/>
                </a:lnTo>
                <a:lnTo>
                  <a:pt x="17859" y="44648"/>
                </a:lnTo>
                <a:lnTo>
                  <a:pt x="8929" y="53578"/>
                </a:lnTo>
                <a:lnTo>
                  <a:pt x="0" y="62508"/>
                </a:lnTo>
                <a:lnTo>
                  <a:pt x="8929" y="80367"/>
                </a:lnTo>
                <a:lnTo>
                  <a:pt x="17859" y="80367"/>
                </a:lnTo>
                <a:lnTo>
                  <a:pt x="26789" y="89297"/>
                </a:lnTo>
                <a:lnTo>
                  <a:pt x="44648" y="89297"/>
                </a:lnTo>
                <a:lnTo>
                  <a:pt x="62508" y="80367"/>
                </a:lnTo>
                <a:lnTo>
                  <a:pt x="80367" y="53578"/>
                </a:lnTo>
                <a:lnTo>
                  <a:pt x="89297" y="35719"/>
                </a:lnTo>
                <a:lnTo>
                  <a:pt x="89297" y="3571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3571875" y="3473648"/>
            <a:ext cx="205384" cy="232173"/>
          </a:xfrm>
          <a:custGeom>
            <a:avLst/>
            <a:gdLst/>
            <a:ahLst/>
            <a:cxnLst/>
            <a:rect l="0" t="0" r="0" b="0"/>
            <a:pathLst>
              <a:path w="205384" h="232173">
                <a:moveTo>
                  <a:pt x="98227" y="0"/>
                </a:moveTo>
                <a:lnTo>
                  <a:pt x="89297" y="8930"/>
                </a:lnTo>
                <a:lnTo>
                  <a:pt x="80367" y="8930"/>
                </a:lnTo>
                <a:lnTo>
                  <a:pt x="80367" y="17859"/>
                </a:lnTo>
                <a:lnTo>
                  <a:pt x="80367" y="26789"/>
                </a:lnTo>
                <a:lnTo>
                  <a:pt x="62508" y="35719"/>
                </a:lnTo>
                <a:lnTo>
                  <a:pt x="53578" y="53578"/>
                </a:lnTo>
                <a:lnTo>
                  <a:pt x="44648" y="71438"/>
                </a:lnTo>
                <a:lnTo>
                  <a:pt x="26789" y="98227"/>
                </a:lnTo>
                <a:lnTo>
                  <a:pt x="8930" y="107156"/>
                </a:lnTo>
                <a:lnTo>
                  <a:pt x="0" y="116086"/>
                </a:lnTo>
                <a:lnTo>
                  <a:pt x="8930" y="125016"/>
                </a:lnTo>
                <a:lnTo>
                  <a:pt x="17859" y="142875"/>
                </a:lnTo>
                <a:lnTo>
                  <a:pt x="35719" y="160734"/>
                </a:lnTo>
                <a:lnTo>
                  <a:pt x="71438" y="187523"/>
                </a:lnTo>
                <a:lnTo>
                  <a:pt x="116086" y="205383"/>
                </a:lnTo>
                <a:lnTo>
                  <a:pt x="169664" y="232172"/>
                </a:lnTo>
                <a:lnTo>
                  <a:pt x="205383" y="232172"/>
                </a:lnTo>
                <a:lnTo>
                  <a:pt x="205383" y="232172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634383" y="1723429"/>
            <a:ext cx="53579" cy="794744"/>
          </a:xfrm>
          <a:custGeom>
            <a:avLst/>
            <a:gdLst/>
            <a:ahLst/>
            <a:cxnLst/>
            <a:rect l="0" t="0" r="0" b="0"/>
            <a:pathLst>
              <a:path w="53579" h="794744">
                <a:moveTo>
                  <a:pt x="893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8930" y="0"/>
                </a:lnTo>
                <a:lnTo>
                  <a:pt x="0" y="0"/>
                </a:lnTo>
                <a:lnTo>
                  <a:pt x="8930" y="0"/>
                </a:lnTo>
                <a:lnTo>
                  <a:pt x="0" y="0"/>
                </a:lnTo>
                <a:lnTo>
                  <a:pt x="0" y="0"/>
                </a:lnTo>
                <a:lnTo>
                  <a:pt x="0" y="8930"/>
                </a:lnTo>
                <a:lnTo>
                  <a:pt x="17859" y="35719"/>
                </a:lnTo>
                <a:lnTo>
                  <a:pt x="8930" y="53579"/>
                </a:lnTo>
                <a:lnTo>
                  <a:pt x="17859" y="89297"/>
                </a:lnTo>
                <a:lnTo>
                  <a:pt x="17859" y="125016"/>
                </a:lnTo>
                <a:lnTo>
                  <a:pt x="17859" y="169665"/>
                </a:lnTo>
                <a:lnTo>
                  <a:pt x="8930" y="214313"/>
                </a:lnTo>
                <a:lnTo>
                  <a:pt x="17859" y="267891"/>
                </a:lnTo>
                <a:lnTo>
                  <a:pt x="17859" y="312540"/>
                </a:lnTo>
                <a:lnTo>
                  <a:pt x="17859" y="366118"/>
                </a:lnTo>
                <a:lnTo>
                  <a:pt x="17859" y="410766"/>
                </a:lnTo>
                <a:lnTo>
                  <a:pt x="26789" y="464344"/>
                </a:lnTo>
                <a:lnTo>
                  <a:pt x="26789" y="517922"/>
                </a:lnTo>
                <a:lnTo>
                  <a:pt x="26789" y="562571"/>
                </a:lnTo>
                <a:lnTo>
                  <a:pt x="35719" y="598290"/>
                </a:lnTo>
                <a:lnTo>
                  <a:pt x="35719" y="625079"/>
                </a:lnTo>
                <a:lnTo>
                  <a:pt x="44648" y="660797"/>
                </a:lnTo>
                <a:lnTo>
                  <a:pt x="44648" y="687586"/>
                </a:lnTo>
                <a:lnTo>
                  <a:pt x="35719" y="714375"/>
                </a:lnTo>
                <a:lnTo>
                  <a:pt x="35719" y="732235"/>
                </a:lnTo>
                <a:lnTo>
                  <a:pt x="35719" y="750094"/>
                </a:lnTo>
                <a:lnTo>
                  <a:pt x="44648" y="767954"/>
                </a:lnTo>
                <a:lnTo>
                  <a:pt x="53578" y="785813"/>
                </a:lnTo>
                <a:lnTo>
                  <a:pt x="53578" y="794743"/>
                </a:lnTo>
                <a:lnTo>
                  <a:pt x="44648" y="794743"/>
                </a:lnTo>
                <a:lnTo>
                  <a:pt x="44648" y="794743"/>
                </a:lnTo>
                <a:lnTo>
                  <a:pt x="44648" y="794743"/>
                </a:lnTo>
                <a:lnTo>
                  <a:pt x="44648" y="794743"/>
                </a:lnTo>
                <a:lnTo>
                  <a:pt x="44648" y="794743"/>
                </a:lnTo>
                <a:lnTo>
                  <a:pt x="44648" y="785813"/>
                </a:lnTo>
                <a:lnTo>
                  <a:pt x="44648" y="776884"/>
                </a:lnTo>
                <a:lnTo>
                  <a:pt x="35719" y="750094"/>
                </a:lnTo>
                <a:lnTo>
                  <a:pt x="35719" y="723305"/>
                </a:lnTo>
                <a:lnTo>
                  <a:pt x="26789" y="696516"/>
                </a:lnTo>
                <a:lnTo>
                  <a:pt x="17859" y="678657"/>
                </a:lnTo>
                <a:lnTo>
                  <a:pt x="17859" y="67865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3536156" y="2241351"/>
            <a:ext cx="125017" cy="169665"/>
          </a:xfrm>
          <a:custGeom>
            <a:avLst/>
            <a:gdLst/>
            <a:ahLst/>
            <a:cxnLst/>
            <a:rect l="0" t="0" r="0" b="0"/>
            <a:pathLst>
              <a:path w="125017" h="169665">
                <a:moveTo>
                  <a:pt x="8930" y="0"/>
                </a:moveTo>
                <a:lnTo>
                  <a:pt x="0" y="0"/>
                </a:lnTo>
                <a:lnTo>
                  <a:pt x="8930" y="8930"/>
                </a:lnTo>
                <a:lnTo>
                  <a:pt x="17860" y="8930"/>
                </a:lnTo>
                <a:lnTo>
                  <a:pt x="35719" y="26789"/>
                </a:lnTo>
                <a:lnTo>
                  <a:pt x="44649" y="53578"/>
                </a:lnTo>
                <a:lnTo>
                  <a:pt x="62508" y="71438"/>
                </a:lnTo>
                <a:lnTo>
                  <a:pt x="80367" y="89297"/>
                </a:lnTo>
                <a:lnTo>
                  <a:pt x="89297" y="116086"/>
                </a:lnTo>
                <a:lnTo>
                  <a:pt x="98227" y="133946"/>
                </a:lnTo>
                <a:lnTo>
                  <a:pt x="107157" y="151805"/>
                </a:lnTo>
                <a:lnTo>
                  <a:pt x="116086" y="160735"/>
                </a:lnTo>
                <a:lnTo>
                  <a:pt x="125016" y="169664"/>
                </a:lnTo>
                <a:lnTo>
                  <a:pt x="125016" y="169664"/>
                </a:lnTo>
                <a:lnTo>
                  <a:pt x="125016" y="160735"/>
                </a:lnTo>
                <a:lnTo>
                  <a:pt x="125016" y="151805"/>
                </a:lnTo>
                <a:lnTo>
                  <a:pt x="116086" y="125016"/>
                </a:lnTo>
                <a:lnTo>
                  <a:pt x="107157" y="107157"/>
                </a:lnTo>
                <a:lnTo>
                  <a:pt x="107157" y="71438"/>
                </a:lnTo>
                <a:lnTo>
                  <a:pt x="107157" y="7143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3652242" y="2178844"/>
            <a:ext cx="80368" cy="241102"/>
          </a:xfrm>
          <a:custGeom>
            <a:avLst/>
            <a:gdLst/>
            <a:ahLst/>
            <a:cxnLst/>
            <a:rect l="0" t="0" r="0" b="0"/>
            <a:pathLst>
              <a:path w="80368" h="241102">
                <a:moveTo>
                  <a:pt x="71438" y="0"/>
                </a:moveTo>
                <a:lnTo>
                  <a:pt x="80367" y="8929"/>
                </a:lnTo>
                <a:lnTo>
                  <a:pt x="80367" y="26789"/>
                </a:lnTo>
                <a:lnTo>
                  <a:pt x="80367" y="35718"/>
                </a:lnTo>
                <a:lnTo>
                  <a:pt x="71438" y="44648"/>
                </a:lnTo>
                <a:lnTo>
                  <a:pt x="62508" y="71437"/>
                </a:lnTo>
                <a:lnTo>
                  <a:pt x="53578" y="89296"/>
                </a:lnTo>
                <a:lnTo>
                  <a:pt x="35719" y="125015"/>
                </a:lnTo>
                <a:lnTo>
                  <a:pt x="17860" y="142875"/>
                </a:lnTo>
                <a:lnTo>
                  <a:pt x="8930" y="169664"/>
                </a:lnTo>
                <a:lnTo>
                  <a:pt x="0" y="196453"/>
                </a:lnTo>
                <a:lnTo>
                  <a:pt x="0" y="205382"/>
                </a:lnTo>
                <a:lnTo>
                  <a:pt x="0" y="223242"/>
                </a:lnTo>
                <a:lnTo>
                  <a:pt x="8930" y="232171"/>
                </a:lnTo>
                <a:lnTo>
                  <a:pt x="17860" y="241101"/>
                </a:lnTo>
                <a:lnTo>
                  <a:pt x="17860" y="241101"/>
                </a:lnTo>
                <a:lnTo>
                  <a:pt x="17860" y="232171"/>
                </a:lnTo>
                <a:lnTo>
                  <a:pt x="17860" y="232171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6232922" y="5295305"/>
            <a:ext cx="125017" cy="785812"/>
          </a:xfrm>
          <a:custGeom>
            <a:avLst/>
            <a:gdLst/>
            <a:ahLst/>
            <a:cxnLst/>
            <a:rect l="0" t="0" r="0" b="0"/>
            <a:pathLst>
              <a:path w="125017" h="785812">
                <a:moveTo>
                  <a:pt x="17859" y="0"/>
                </a:moveTo>
                <a:lnTo>
                  <a:pt x="17859" y="8929"/>
                </a:lnTo>
                <a:lnTo>
                  <a:pt x="17859" y="26789"/>
                </a:lnTo>
                <a:lnTo>
                  <a:pt x="0" y="44648"/>
                </a:lnTo>
                <a:lnTo>
                  <a:pt x="0" y="62508"/>
                </a:lnTo>
                <a:lnTo>
                  <a:pt x="8930" y="71437"/>
                </a:lnTo>
                <a:lnTo>
                  <a:pt x="8930" y="80367"/>
                </a:lnTo>
                <a:lnTo>
                  <a:pt x="17859" y="98226"/>
                </a:lnTo>
                <a:lnTo>
                  <a:pt x="26789" y="125015"/>
                </a:lnTo>
                <a:lnTo>
                  <a:pt x="35719" y="151804"/>
                </a:lnTo>
                <a:lnTo>
                  <a:pt x="35719" y="187523"/>
                </a:lnTo>
                <a:lnTo>
                  <a:pt x="44648" y="223242"/>
                </a:lnTo>
                <a:lnTo>
                  <a:pt x="44648" y="267890"/>
                </a:lnTo>
                <a:lnTo>
                  <a:pt x="53578" y="321468"/>
                </a:lnTo>
                <a:lnTo>
                  <a:pt x="62508" y="383975"/>
                </a:lnTo>
                <a:lnTo>
                  <a:pt x="62508" y="437554"/>
                </a:lnTo>
                <a:lnTo>
                  <a:pt x="71437" y="482202"/>
                </a:lnTo>
                <a:lnTo>
                  <a:pt x="89297" y="544710"/>
                </a:lnTo>
                <a:lnTo>
                  <a:pt x="98226" y="598288"/>
                </a:lnTo>
                <a:lnTo>
                  <a:pt x="98226" y="642936"/>
                </a:lnTo>
                <a:lnTo>
                  <a:pt x="107156" y="687585"/>
                </a:lnTo>
                <a:lnTo>
                  <a:pt x="107156" y="723304"/>
                </a:lnTo>
                <a:lnTo>
                  <a:pt x="116086" y="750093"/>
                </a:lnTo>
                <a:lnTo>
                  <a:pt x="116086" y="776882"/>
                </a:lnTo>
                <a:lnTo>
                  <a:pt x="116086" y="785811"/>
                </a:lnTo>
                <a:lnTo>
                  <a:pt x="116086" y="785811"/>
                </a:lnTo>
                <a:lnTo>
                  <a:pt x="107156" y="767952"/>
                </a:lnTo>
                <a:lnTo>
                  <a:pt x="116086" y="741163"/>
                </a:lnTo>
                <a:lnTo>
                  <a:pt x="125016" y="696515"/>
                </a:lnTo>
                <a:lnTo>
                  <a:pt x="125016" y="69651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090047" y="5402461"/>
            <a:ext cx="285751" cy="383977"/>
          </a:xfrm>
          <a:custGeom>
            <a:avLst/>
            <a:gdLst/>
            <a:ahLst/>
            <a:cxnLst/>
            <a:rect l="0" t="0" r="0" b="0"/>
            <a:pathLst>
              <a:path w="285751" h="383977">
                <a:moveTo>
                  <a:pt x="285750" y="169664"/>
                </a:moveTo>
                <a:lnTo>
                  <a:pt x="285750" y="169664"/>
                </a:lnTo>
                <a:lnTo>
                  <a:pt x="276820" y="151805"/>
                </a:lnTo>
                <a:lnTo>
                  <a:pt x="267891" y="151805"/>
                </a:lnTo>
                <a:lnTo>
                  <a:pt x="258961" y="142875"/>
                </a:lnTo>
                <a:lnTo>
                  <a:pt x="250031" y="125016"/>
                </a:lnTo>
                <a:lnTo>
                  <a:pt x="232172" y="107156"/>
                </a:lnTo>
                <a:lnTo>
                  <a:pt x="223242" y="80367"/>
                </a:lnTo>
                <a:lnTo>
                  <a:pt x="205383" y="62508"/>
                </a:lnTo>
                <a:lnTo>
                  <a:pt x="178594" y="44648"/>
                </a:lnTo>
                <a:lnTo>
                  <a:pt x="151805" y="35719"/>
                </a:lnTo>
                <a:lnTo>
                  <a:pt x="125016" y="17859"/>
                </a:lnTo>
                <a:lnTo>
                  <a:pt x="98226" y="0"/>
                </a:lnTo>
                <a:lnTo>
                  <a:pt x="71437" y="0"/>
                </a:lnTo>
                <a:lnTo>
                  <a:pt x="44648" y="0"/>
                </a:lnTo>
                <a:lnTo>
                  <a:pt x="26789" y="0"/>
                </a:lnTo>
                <a:lnTo>
                  <a:pt x="8930" y="8930"/>
                </a:lnTo>
                <a:lnTo>
                  <a:pt x="8930" y="26789"/>
                </a:lnTo>
                <a:lnTo>
                  <a:pt x="0" y="35719"/>
                </a:lnTo>
                <a:lnTo>
                  <a:pt x="0" y="53578"/>
                </a:lnTo>
                <a:lnTo>
                  <a:pt x="0" y="71437"/>
                </a:lnTo>
                <a:lnTo>
                  <a:pt x="0" y="89297"/>
                </a:lnTo>
                <a:lnTo>
                  <a:pt x="8930" y="125016"/>
                </a:lnTo>
                <a:lnTo>
                  <a:pt x="17859" y="160734"/>
                </a:lnTo>
                <a:lnTo>
                  <a:pt x="26789" y="205382"/>
                </a:lnTo>
                <a:lnTo>
                  <a:pt x="35719" y="241101"/>
                </a:lnTo>
                <a:lnTo>
                  <a:pt x="53578" y="285749"/>
                </a:lnTo>
                <a:lnTo>
                  <a:pt x="62508" y="330398"/>
                </a:lnTo>
                <a:lnTo>
                  <a:pt x="62508" y="357187"/>
                </a:lnTo>
                <a:lnTo>
                  <a:pt x="71437" y="375046"/>
                </a:lnTo>
                <a:lnTo>
                  <a:pt x="62508" y="383976"/>
                </a:lnTo>
                <a:lnTo>
                  <a:pt x="62508" y="375046"/>
                </a:lnTo>
                <a:lnTo>
                  <a:pt x="62508" y="366116"/>
                </a:lnTo>
                <a:lnTo>
                  <a:pt x="62508" y="348257"/>
                </a:lnTo>
                <a:lnTo>
                  <a:pt x="53578" y="321468"/>
                </a:lnTo>
                <a:lnTo>
                  <a:pt x="53578" y="32146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437805" y="5848945"/>
            <a:ext cx="26790" cy="517922"/>
          </a:xfrm>
          <a:custGeom>
            <a:avLst/>
            <a:gdLst/>
            <a:ahLst/>
            <a:cxnLst/>
            <a:rect l="0" t="0" r="0" b="0"/>
            <a:pathLst>
              <a:path w="26790" h="517922">
                <a:moveTo>
                  <a:pt x="17859" y="0"/>
                </a:moveTo>
                <a:lnTo>
                  <a:pt x="17859" y="80367"/>
                </a:lnTo>
                <a:lnTo>
                  <a:pt x="26789" y="142875"/>
                </a:lnTo>
                <a:lnTo>
                  <a:pt x="17859" y="214312"/>
                </a:lnTo>
                <a:lnTo>
                  <a:pt x="17859" y="276820"/>
                </a:lnTo>
                <a:lnTo>
                  <a:pt x="17859" y="339328"/>
                </a:lnTo>
                <a:lnTo>
                  <a:pt x="8929" y="392906"/>
                </a:lnTo>
                <a:lnTo>
                  <a:pt x="0" y="446484"/>
                </a:lnTo>
                <a:lnTo>
                  <a:pt x="0" y="473273"/>
                </a:lnTo>
                <a:lnTo>
                  <a:pt x="0" y="500062"/>
                </a:lnTo>
                <a:lnTo>
                  <a:pt x="0" y="517921"/>
                </a:lnTo>
                <a:lnTo>
                  <a:pt x="0" y="517921"/>
                </a:lnTo>
                <a:lnTo>
                  <a:pt x="0" y="508992"/>
                </a:lnTo>
                <a:lnTo>
                  <a:pt x="0" y="473273"/>
                </a:lnTo>
                <a:lnTo>
                  <a:pt x="8929" y="437554"/>
                </a:lnTo>
                <a:lnTo>
                  <a:pt x="8929" y="375046"/>
                </a:lnTo>
                <a:lnTo>
                  <a:pt x="8929" y="294679"/>
                </a:lnTo>
                <a:lnTo>
                  <a:pt x="8929" y="29467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2330648" y="5697140"/>
            <a:ext cx="303611" cy="321470"/>
          </a:xfrm>
          <a:custGeom>
            <a:avLst/>
            <a:gdLst/>
            <a:ahLst/>
            <a:cxnLst/>
            <a:rect l="0" t="0" r="0" b="0"/>
            <a:pathLst>
              <a:path w="303611" h="321470">
                <a:moveTo>
                  <a:pt x="80368" y="0"/>
                </a:moveTo>
                <a:lnTo>
                  <a:pt x="89297" y="35719"/>
                </a:lnTo>
                <a:lnTo>
                  <a:pt x="80368" y="53578"/>
                </a:lnTo>
                <a:lnTo>
                  <a:pt x="80368" y="71437"/>
                </a:lnTo>
                <a:lnTo>
                  <a:pt x="62508" y="107156"/>
                </a:lnTo>
                <a:lnTo>
                  <a:pt x="44649" y="151805"/>
                </a:lnTo>
                <a:lnTo>
                  <a:pt x="26790" y="196453"/>
                </a:lnTo>
                <a:lnTo>
                  <a:pt x="8930" y="241101"/>
                </a:lnTo>
                <a:lnTo>
                  <a:pt x="0" y="267890"/>
                </a:lnTo>
                <a:lnTo>
                  <a:pt x="8930" y="267890"/>
                </a:lnTo>
                <a:lnTo>
                  <a:pt x="8930" y="250031"/>
                </a:lnTo>
                <a:lnTo>
                  <a:pt x="8930" y="232172"/>
                </a:lnTo>
                <a:lnTo>
                  <a:pt x="26790" y="223242"/>
                </a:lnTo>
                <a:lnTo>
                  <a:pt x="44649" y="196453"/>
                </a:lnTo>
                <a:lnTo>
                  <a:pt x="71438" y="151805"/>
                </a:lnTo>
                <a:lnTo>
                  <a:pt x="98227" y="116086"/>
                </a:lnTo>
                <a:lnTo>
                  <a:pt x="116086" y="89297"/>
                </a:lnTo>
                <a:lnTo>
                  <a:pt x="133946" y="53578"/>
                </a:lnTo>
                <a:lnTo>
                  <a:pt x="151805" y="35719"/>
                </a:lnTo>
                <a:lnTo>
                  <a:pt x="169665" y="44648"/>
                </a:lnTo>
                <a:lnTo>
                  <a:pt x="196454" y="53578"/>
                </a:lnTo>
                <a:lnTo>
                  <a:pt x="223243" y="71437"/>
                </a:lnTo>
                <a:lnTo>
                  <a:pt x="241102" y="98226"/>
                </a:lnTo>
                <a:lnTo>
                  <a:pt x="258961" y="142875"/>
                </a:lnTo>
                <a:lnTo>
                  <a:pt x="276821" y="187523"/>
                </a:lnTo>
                <a:lnTo>
                  <a:pt x="285750" y="232172"/>
                </a:lnTo>
                <a:lnTo>
                  <a:pt x="294680" y="276820"/>
                </a:lnTo>
                <a:lnTo>
                  <a:pt x="303610" y="321469"/>
                </a:lnTo>
                <a:lnTo>
                  <a:pt x="303610" y="32146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107656" y="4420195"/>
            <a:ext cx="196454" cy="1723430"/>
          </a:xfrm>
          <a:custGeom>
            <a:avLst/>
            <a:gdLst/>
            <a:ahLst/>
            <a:cxnLst/>
            <a:rect l="0" t="0" r="0" b="0"/>
            <a:pathLst>
              <a:path w="196454" h="1723430">
                <a:moveTo>
                  <a:pt x="0" y="0"/>
                </a:moveTo>
                <a:lnTo>
                  <a:pt x="8930" y="8930"/>
                </a:lnTo>
                <a:lnTo>
                  <a:pt x="8930" y="26789"/>
                </a:lnTo>
                <a:lnTo>
                  <a:pt x="26789" y="35719"/>
                </a:lnTo>
                <a:lnTo>
                  <a:pt x="35719" y="44648"/>
                </a:lnTo>
                <a:lnTo>
                  <a:pt x="53578" y="53578"/>
                </a:lnTo>
                <a:lnTo>
                  <a:pt x="71438" y="80367"/>
                </a:lnTo>
                <a:lnTo>
                  <a:pt x="89297" y="107156"/>
                </a:lnTo>
                <a:lnTo>
                  <a:pt x="98227" y="142875"/>
                </a:lnTo>
                <a:lnTo>
                  <a:pt x="107157" y="178594"/>
                </a:lnTo>
                <a:lnTo>
                  <a:pt x="107157" y="214312"/>
                </a:lnTo>
                <a:lnTo>
                  <a:pt x="107157" y="258961"/>
                </a:lnTo>
                <a:lnTo>
                  <a:pt x="98227" y="303609"/>
                </a:lnTo>
                <a:lnTo>
                  <a:pt x="80367" y="348258"/>
                </a:lnTo>
                <a:lnTo>
                  <a:pt x="53578" y="383976"/>
                </a:lnTo>
                <a:lnTo>
                  <a:pt x="44649" y="428625"/>
                </a:lnTo>
                <a:lnTo>
                  <a:pt x="35719" y="464344"/>
                </a:lnTo>
                <a:lnTo>
                  <a:pt x="35719" y="500063"/>
                </a:lnTo>
                <a:lnTo>
                  <a:pt x="44649" y="535782"/>
                </a:lnTo>
                <a:lnTo>
                  <a:pt x="71438" y="580430"/>
                </a:lnTo>
                <a:lnTo>
                  <a:pt x="98227" y="616149"/>
                </a:lnTo>
                <a:lnTo>
                  <a:pt x="133946" y="660797"/>
                </a:lnTo>
                <a:lnTo>
                  <a:pt x="160735" y="705446"/>
                </a:lnTo>
                <a:lnTo>
                  <a:pt x="169664" y="750094"/>
                </a:lnTo>
                <a:lnTo>
                  <a:pt x="169664" y="776883"/>
                </a:lnTo>
                <a:lnTo>
                  <a:pt x="151805" y="812602"/>
                </a:lnTo>
                <a:lnTo>
                  <a:pt x="133946" y="839391"/>
                </a:lnTo>
                <a:lnTo>
                  <a:pt x="107157" y="857250"/>
                </a:lnTo>
                <a:lnTo>
                  <a:pt x="89297" y="884039"/>
                </a:lnTo>
                <a:lnTo>
                  <a:pt x="71438" y="910828"/>
                </a:lnTo>
                <a:lnTo>
                  <a:pt x="62508" y="946547"/>
                </a:lnTo>
                <a:lnTo>
                  <a:pt x="62508" y="973336"/>
                </a:lnTo>
                <a:lnTo>
                  <a:pt x="80367" y="1009055"/>
                </a:lnTo>
                <a:lnTo>
                  <a:pt x="107157" y="1044774"/>
                </a:lnTo>
                <a:lnTo>
                  <a:pt x="133946" y="1089422"/>
                </a:lnTo>
                <a:lnTo>
                  <a:pt x="151805" y="1143000"/>
                </a:lnTo>
                <a:lnTo>
                  <a:pt x="178594" y="1187648"/>
                </a:lnTo>
                <a:lnTo>
                  <a:pt x="187524" y="1232296"/>
                </a:lnTo>
                <a:lnTo>
                  <a:pt x="196453" y="1285875"/>
                </a:lnTo>
                <a:lnTo>
                  <a:pt x="196453" y="1339453"/>
                </a:lnTo>
                <a:lnTo>
                  <a:pt x="187524" y="1393031"/>
                </a:lnTo>
                <a:lnTo>
                  <a:pt x="178594" y="1455539"/>
                </a:lnTo>
                <a:lnTo>
                  <a:pt x="169664" y="1518046"/>
                </a:lnTo>
                <a:lnTo>
                  <a:pt x="169664" y="1580554"/>
                </a:lnTo>
                <a:lnTo>
                  <a:pt x="160735" y="1643062"/>
                </a:lnTo>
                <a:lnTo>
                  <a:pt x="160735" y="1687710"/>
                </a:lnTo>
                <a:lnTo>
                  <a:pt x="160735" y="1723429"/>
                </a:lnTo>
                <a:lnTo>
                  <a:pt x="160735" y="172342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6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0934" y="404967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FEEDBACKS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91067" y="1524000"/>
            <a:ext cx="55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Growth away from (positive), or decay toward (negative), an equilibrium due to a “feedback” loop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4133" y="2540001"/>
            <a:ext cx="4961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Ice-albedo feedback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Height-mass balance feedback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Load-accumulation feedback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Precipitation-temperature feedback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803797" y="2375297"/>
            <a:ext cx="3571876" cy="687586"/>
          </a:xfrm>
          <a:custGeom>
            <a:avLst/>
            <a:gdLst/>
            <a:ahLst/>
            <a:cxnLst/>
            <a:rect l="0" t="0" r="0" b="0"/>
            <a:pathLst>
              <a:path w="3571876" h="687586">
                <a:moveTo>
                  <a:pt x="3482578" y="196453"/>
                </a:moveTo>
                <a:lnTo>
                  <a:pt x="3473648" y="205383"/>
                </a:lnTo>
                <a:lnTo>
                  <a:pt x="3446859" y="205383"/>
                </a:lnTo>
                <a:lnTo>
                  <a:pt x="3420070" y="196453"/>
                </a:lnTo>
                <a:lnTo>
                  <a:pt x="3411141" y="187523"/>
                </a:lnTo>
                <a:lnTo>
                  <a:pt x="3393281" y="169664"/>
                </a:lnTo>
                <a:lnTo>
                  <a:pt x="3357562" y="151805"/>
                </a:lnTo>
                <a:lnTo>
                  <a:pt x="3312914" y="142875"/>
                </a:lnTo>
                <a:lnTo>
                  <a:pt x="3277195" y="133945"/>
                </a:lnTo>
                <a:lnTo>
                  <a:pt x="3223617" y="116086"/>
                </a:lnTo>
                <a:lnTo>
                  <a:pt x="3178969" y="116086"/>
                </a:lnTo>
                <a:lnTo>
                  <a:pt x="3116461" y="107156"/>
                </a:lnTo>
                <a:lnTo>
                  <a:pt x="3062883" y="98226"/>
                </a:lnTo>
                <a:lnTo>
                  <a:pt x="2991445" y="89297"/>
                </a:lnTo>
                <a:lnTo>
                  <a:pt x="2911078" y="80367"/>
                </a:lnTo>
                <a:lnTo>
                  <a:pt x="2830711" y="80367"/>
                </a:lnTo>
                <a:lnTo>
                  <a:pt x="2750344" y="71437"/>
                </a:lnTo>
                <a:lnTo>
                  <a:pt x="2652117" y="62507"/>
                </a:lnTo>
                <a:lnTo>
                  <a:pt x="2553891" y="53578"/>
                </a:lnTo>
                <a:lnTo>
                  <a:pt x="2464594" y="35718"/>
                </a:lnTo>
                <a:lnTo>
                  <a:pt x="2375297" y="35718"/>
                </a:lnTo>
                <a:lnTo>
                  <a:pt x="2286000" y="26789"/>
                </a:lnTo>
                <a:lnTo>
                  <a:pt x="2187773" y="17859"/>
                </a:lnTo>
                <a:lnTo>
                  <a:pt x="2080617" y="8929"/>
                </a:lnTo>
                <a:lnTo>
                  <a:pt x="1982391" y="0"/>
                </a:lnTo>
                <a:lnTo>
                  <a:pt x="1875234" y="0"/>
                </a:lnTo>
                <a:lnTo>
                  <a:pt x="1768078" y="0"/>
                </a:lnTo>
                <a:lnTo>
                  <a:pt x="1669851" y="0"/>
                </a:lnTo>
                <a:lnTo>
                  <a:pt x="1562695" y="8929"/>
                </a:lnTo>
                <a:lnTo>
                  <a:pt x="1464469" y="17859"/>
                </a:lnTo>
                <a:lnTo>
                  <a:pt x="1366242" y="26789"/>
                </a:lnTo>
                <a:lnTo>
                  <a:pt x="1268016" y="35718"/>
                </a:lnTo>
                <a:lnTo>
                  <a:pt x="1169789" y="35718"/>
                </a:lnTo>
                <a:lnTo>
                  <a:pt x="1080492" y="44648"/>
                </a:lnTo>
                <a:lnTo>
                  <a:pt x="991195" y="44648"/>
                </a:lnTo>
                <a:lnTo>
                  <a:pt x="901898" y="53578"/>
                </a:lnTo>
                <a:lnTo>
                  <a:pt x="803672" y="53578"/>
                </a:lnTo>
                <a:lnTo>
                  <a:pt x="723305" y="71437"/>
                </a:lnTo>
                <a:lnTo>
                  <a:pt x="642937" y="89297"/>
                </a:lnTo>
                <a:lnTo>
                  <a:pt x="553641" y="116086"/>
                </a:lnTo>
                <a:lnTo>
                  <a:pt x="473273" y="142875"/>
                </a:lnTo>
                <a:lnTo>
                  <a:pt x="401836" y="160734"/>
                </a:lnTo>
                <a:lnTo>
                  <a:pt x="330398" y="187523"/>
                </a:lnTo>
                <a:lnTo>
                  <a:pt x="276820" y="205383"/>
                </a:lnTo>
                <a:lnTo>
                  <a:pt x="223242" y="223242"/>
                </a:lnTo>
                <a:lnTo>
                  <a:pt x="187523" y="241101"/>
                </a:lnTo>
                <a:lnTo>
                  <a:pt x="142875" y="258961"/>
                </a:lnTo>
                <a:lnTo>
                  <a:pt x="98226" y="276820"/>
                </a:lnTo>
                <a:lnTo>
                  <a:pt x="62508" y="303609"/>
                </a:lnTo>
                <a:lnTo>
                  <a:pt x="35719" y="330398"/>
                </a:lnTo>
                <a:lnTo>
                  <a:pt x="17859" y="348258"/>
                </a:lnTo>
                <a:lnTo>
                  <a:pt x="0" y="375047"/>
                </a:lnTo>
                <a:lnTo>
                  <a:pt x="0" y="401836"/>
                </a:lnTo>
                <a:lnTo>
                  <a:pt x="0" y="419695"/>
                </a:lnTo>
                <a:lnTo>
                  <a:pt x="8930" y="437554"/>
                </a:lnTo>
                <a:lnTo>
                  <a:pt x="26789" y="446484"/>
                </a:lnTo>
                <a:lnTo>
                  <a:pt x="53578" y="464343"/>
                </a:lnTo>
                <a:lnTo>
                  <a:pt x="89297" y="482203"/>
                </a:lnTo>
                <a:lnTo>
                  <a:pt x="125016" y="491132"/>
                </a:lnTo>
                <a:lnTo>
                  <a:pt x="151805" y="500062"/>
                </a:lnTo>
                <a:lnTo>
                  <a:pt x="196453" y="508992"/>
                </a:lnTo>
                <a:lnTo>
                  <a:pt x="241101" y="508992"/>
                </a:lnTo>
                <a:lnTo>
                  <a:pt x="285750" y="517921"/>
                </a:lnTo>
                <a:lnTo>
                  <a:pt x="339328" y="526851"/>
                </a:lnTo>
                <a:lnTo>
                  <a:pt x="401836" y="535781"/>
                </a:lnTo>
                <a:lnTo>
                  <a:pt x="455414" y="544710"/>
                </a:lnTo>
                <a:lnTo>
                  <a:pt x="508992" y="553640"/>
                </a:lnTo>
                <a:lnTo>
                  <a:pt x="571500" y="553640"/>
                </a:lnTo>
                <a:lnTo>
                  <a:pt x="625078" y="553640"/>
                </a:lnTo>
                <a:lnTo>
                  <a:pt x="687586" y="562570"/>
                </a:lnTo>
                <a:lnTo>
                  <a:pt x="750094" y="562570"/>
                </a:lnTo>
                <a:lnTo>
                  <a:pt x="803672" y="571499"/>
                </a:lnTo>
                <a:lnTo>
                  <a:pt x="866180" y="571499"/>
                </a:lnTo>
                <a:lnTo>
                  <a:pt x="937617" y="580429"/>
                </a:lnTo>
                <a:lnTo>
                  <a:pt x="1000125" y="580429"/>
                </a:lnTo>
                <a:lnTo>
                  <a:pt x="1071562" y="589359"/>
                </a:lnTo>
                <a:lnTo>
                  <a:pt x="1143000" y="589359"/>
                </a:lnTo>
                <a:lnTo>
                  <a:pt x="1214437" y="589359"/>
                </a:lnTo>
                <a:lnTo>
                  <a:pt x="1294805" y="589359"/>
                </a:lnTo>
                <a:lnTo>
                  <a:pt x="1366242" y="589359"/>
                </a:lnTo>
                <a:lnTo>
                  <a:pt x="1437680" y="589359"/>
                </a:lnTo>
                <a:lnTo>
                  <a:pt x="1526976" y="598289"/>
                </a:lnTo>
                <a:lnTo>
                  <a:pt x="1598414" y="598289"/>
                </a:lnTo>
                <a:lnTo>
                  <a:pt x="1678781" y="607218"/>
                </a:lnTo>
                <a:lnTo>
                  <a:pt x="1759148" y="616148"/>
                </a:lnTo>
                <a:lnTo>
                  <a:pt x="1830586" y="616148"/>
                </a:lnTo>
                <a:lnTo>
                  <a:pt x="1910953" y="616148"/>
                </a:lnTo>
                <a:lnTo>
                  <a:pt x="1991320" y="625078"/>
                </a:lnTo>
                <a:lnTo>
                  <a:pt x="2071687" y="625078"/>
                </a:lnTo>
                <a:lnTo>
                  <a:pt x="2152055" y="634007"/>
                </a:lnTo>
                <a:lnTo>
                  <a:pt x="2232422" y="642937"/>
                </a:lnTo>
                <a:lnTo>
                  <a:pt x="2303859" y="642937"/>
                </a:lnTo>
                <a:lnTo>
                  <a:pt x="2384226" y="651867"/>
                </a:lnTo>
                <a:lnTo>
                  <a:pt x="2464594" y="660796"/>
                </a:lnTo>
                <a:lnTo>
                  <a:pt x="2536031" y="669726"/>
                </a:lnTo>
                <a:lnTo>
                  <a:pt x="2616398" y="678656"/>
                </a:lnTo>
                <a:lnTo>
                  <a:pt x="2687836" y="687585"/>
                </a:lnTo>
                <a:lnTo>
                  <a:pt x="2759273" y="687585"/>
                </a:lnTo>
                <a:lnTo>
                  <a:pt x="2848570" y="678656"/>
                </a:lnTo>
                <a:lnTo>
                  <a:pt x="2928937" y="678656"/>
                </a:lnTo>
                <a:lnTo>
                  <a:pt x="3000375" y="660796"/>
                </a:lnTo>
                <a:lnTo>
                  <a:pt x="3071812" y="634007"/>
                </a:lnTo>
                <a:lnTo>
                  <a:pt x="3143250" y="625078"/>
                </a:lnTo>
                <a:lnTo>
                  <a:pt x="3214687" y="598289"/>
                </a:lnTo>
                <a:lnTo>
                  <a:pt x="3286125" y="571499"/>
                </a:lnTo>
                <a:lnTo>
                  <a:pt x="3348633" y="544710"/>
                </a:lnTo>
                <a:lnTo>
                  <a:pt x="3402211" y="517921"/>
                </a:lnTo>
                <a:lnTo>
                  <a:pt x="3455789" y="500062"/>
                </a:lnTo>
                <a:lnTo>
                  <a:pt x="3509367" y="482203"/>
                </a:lnTo>
                <a:lnTo>
                  <a:pt x="3545086" y="446484"/>
                </a:lnTo>
                <a:lnTo>
                  <a:pt x="3562945" y="419695"/>
                </a:lnTo>
                <a:lnTo>
                  <a:pt x="3571875" y="383976"/>
                </a:lnTo>
                <a:lnTo>
                  <a:pt x="3554016" y="348258"/>
                </a:lnTo>
                <a:lnTo>
                  <a:pt x="3500437" y="303609"/>
                </a:lnTo>
                <a:lnTo>
                  <a:pt x="3411141" y="241101"/>
                </a:lnTo>
                <a:lnTo>
                  <a:pt x="3268266" y="178594"/>
                </a:lnTo>
                <a:lnTo>
                  <a:pt x="3089672" y="133945"/>
                </a:lnTo>
                <a:lnTo>
                  <a:pt x="3089672" y="13394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54391" y="2866429"/>
            <a:ext cx="473274" cy="2116338"/>
          </a:xfrm>
          <a:custGeom>
            <a:avLst/>
            <a:gdLst/>
            <a:ahLst/>
            <a:cxnLst/>
            <a:rect l="0" t="0" r="0" b="0"/>
            <a:pathLst>
              <a:path w="473274" h="2116338">
                <a:moveTo>
                  <a:pt x="17859" y="35719"/>
                </a:moveTo>
                <a:lnTo>
                  <a:pt x="17859" y="35719"/>
                </a:lnTo>
                <a:lnTo>
                  <a:pt x="8929" y="35719"/>
                </a:lnTo>
                <a:lnTo>
                  <a:pt x="8929" y="26789"/>
                </a:lnTo>
                <a:lnTo>
                  <a:pt x="8929" y="17860"/>
                </a:lnTo>
                <a:lnTo>
                  <a:pt x="8929" y="8930"/>
                </a:lnTo>
                <a:lnTo>
                  <a:pt x="0" y="8930"/>
                </a:lnTo>
                <a:lnTo>
                  <a:pt x="0" y="8930"/>
                </a:lnTo>
                <a:lnTo>
                  <a:pt x="17859" y="0"/>
                </a:lnTo>
                <a:lnTo>
                  <a:pt x="26789" y="0"/>
                </a:lnTo>
                <a:lnTo>
                  <a:pt x="44648" y="0"/>
                </a:lnTo>
                <a:lnTo>
                  <a:pt x="62507" y="8930"/>
                </a:lnTo>
                <a:lnTo>
                  <a:pt x="98226" y="8930"/>
                </a:lnTo>
                <a:lnTo>
                  <a:pt x="133945" y="17860"/>
                </a:lnTo>
                <a:lnTo>
                  <a:pt x="160734" y="35719"/>
                </a:lnTo>
                <a:lnTo>
                  <a:pt x="187523" y="71438"/>
                </a:lnTo>
                <a:lnTo>
                  <a:pt x="214312" y="107157"/>
                </a:lnTo>
                <a:lnTo>
                  <a:pt x="223242" y="160735"/>
                </a:lnTo>
                <a:lnTo>
                  <a:pt x="232172" y="232172"/>
                </a:lnTo>
                <a:lnTo>
                  <a:pt x="241101" y="303610"/>
                </a:lnTo>
                <a:lnTo>
                  <a:pt x="241101" y="383977"/>
                </a:lnTo>
                <a:lnTo>
                  <a:pt x="241101" y="473274"/>
                </a:lnTo>
                <a:lnTo>
                  <a:pt x="250031" y="544711"/>
                </a:lnTo>
                <a:lnTo>
                  <a:pt x="267890" y="616149"/>
                </a:lnTo>
                <a:lnTo>
                  <a:pt x="285750" y="696516"/>
                </a:lnTo>
                <a:lnTo>
                  <a:pt x="303609" y="759024"/>
                </a:lnTo>
                <a:lnTo>
                  <a:pt x="339328" y="803672"/>
                </a:lnTo>
                <a:lnTo>
                  <a:pt x="357187" y="839391"/>
                </a:lnTo>
                <a:lnTo>
                  <a:pt x="383976" y="866180"/>
                </a:lnTo>
                <a:lnTo>
                  <a:pt x="401836" y="875110"/>
                </a:lnTo>
                <a:lnTo>
                  <a:pt x="428625" y="884039"/>
                </a:lnTo>
                <a:lnTo>
                  <a:pt x="446484" y="866180"/>
                </a:lnTo>
                <a:lnTo>
                  <a:pt x="464343" y="866180"/>
                </a:lnTo>
                <a:lnTo>
                  <a:pt x="464343" y="857250"/>
                </a:lnTo>
                <a:lnTo>
                  <a:pt x="473273" y="839391"/>
                </a:lnTo>
                <a:lnTo>
                  <a:pt x="473273" y="839391"/>
                </a:lnTo>
                <a:lnTo>
                  <a:pt x="464343" y="848321"/>
                </a:lnTo>
                <a:lnTo>
                  <a:pt x="437554" y="857250"/>
                </a:lnTo>
                <a:lnTo>
                  <a:pt x="401836" y="892969"/>
                </a:lnTo>
                <a:lnTo>
                  <a:pt x="357187" y="937617"/>
                </a:lnTo>
                <a:lnTo>
                  <a:pt x="321468" y="1000125"/>
                </a:lnTo>
                <a:lnTo>
                  <a:pt x="294679" y="1062633"/>
                </a:lnTo>
                <a:lnTo>
                  <a:pt x="267890" y="1116211"/>
                </a:lnTo>
                <a:lnTo>
                  <a:pt x="258961" y="1169789"/>
                </a:lnTo>
                <a:lnTo>
                  <a:pt x="250031" y="1232297"/>
                </a:lnTo>
                <a:lnTo>
                  <a:pt x="250031" y="1312664"/>
                </a:lnTo>
                <a:lnTo>
                  <a:pt x="250031" y="1393032"/>
                </a:lnTo>
                <a:lnTo>
                  <a:pt x="258961" y="1491258"/>
                </a:lnTo>
                <a:lnTo>
                  <a:pt x="276820" y="1571625"/>
                </a:lnTo>
                <a:lnTo>
                  <a:pt x="285750" y="1669852"/>
                </a:lnTo>
                <a:lnTo>
                  <a:pt x="285750" y="1759149"/>
                </a:lnTo>
                <a:lnTo>
                  <a:pt x="285750" y="1848446"/>
                </a:lnTo>
                <a:lnTo>
                  <a:pt x="276820" y="1910953"/>
                </a:lnTo>
                <a:lnTo>
                  <a:pt x="250031" y="1973461"/>
                </a:lnTo>
                <a:lnTo>
                  <a:pt x="214312" y="2009180"/>
                </a:lnTo>
                <a:lnTo>
                  <a:pt x="178593" y="2053829"/>
                </a:lnTo>
                <a:lnTo>
                  <a:pt x="125015" y="2089548"/>
                </a:lnTo>
                <a:lnTo>
                  <a:pt x="71437" y="2116337"/>
                </a:lnTo>
                <a:lnTo>
                  <a:pt x="35718" y="2107407"/>
                </a:lnTo>
                <a:lnTo>
                  <a:pt x="8929" y="2080618"/>
                </a:lnTo>
                <a:lnTo>
                  <a:pt x="8929" y="208061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161609" y="3018234"/>
            <a:ext cx="107158" cy="392907"/>
          </a:xfrm>
          <a:custGeom>
            <a:avLst/>
            <a:gdLst/>
            <a:ahLst/>
            <a:cxnLst/>
            <a:rect l="0" t="0" r="0" b="0"/>
            <a:pathLst>
              <a:path w="107158" h="392907">
                <a:moveTo>
                  <a:pt x="0" y="0"/>
                </a:moveTo>
                <a:lnTo>
                  <a:pt x="0" y="17859"/>
                </a:lnTo>
                <a:lnTo>
                  <a:pt x="0" y="35719"/>
                </a:lnTo>
                <a:lnTo>
                  <a:pt x="0" y="62508"/>
                </a:lnTo>
                <a:lnTo>
                  <a:pt x="8930" y="116086"/>
                </a:lnTo>
                <a:lnTo>
                  <a:pt x="8930" y="196453"/>
                </a:lnTo>
                <a:lnTo>
                  <a:pt x="8930" y="267891"/>
                </a:lnTo>
                <a:lnTo>
                  <a:pt x="17860" y="321469"/>
                </a:lnTo>
                <a:lnTo>
                  <a:pt x="26789" y="366117"/>
                </a:lnTo>
                <a:lnTo>
                  <a:pt x="44649" y="383977"/>
                </a:lnTo>
                <a:lnTo>
                  <a:pt x="53579" y="392906"/>
                </a:lnTo>
                <a:lnTo>
                  <a:pt x="71438" y="383977"/>
                </a:lnTo>
                <a:lnTo>
                  <a:pt x="80368" y="357187"/>
                </a:lnTo>
                <a:lnTo>
                  <a:pt x="98227" y="312539"/>
                </a:lnTo>
                <a:lnTo>
                  <a:pt x="107157" y="250031"/>
                </a:lnTo>
                <a:lnTo>
                  <a:pt x="107157" y="169664"/>
                </a:lnTo>
                <a:lnTo>
                  <a:pt x="107157" y="16966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7152680" y="2884289"/>
            <a:ext cx="98227" cy="44649"/>
          </a:xfrm>
          <a:custGeom>
            <a:avLst/>
            <a:gdLst/>
            <a:ahLst/>
            <a:cxnLst/>
            <a:rect l="0" t="0" r="0" b="0"/>
            <a:pathLst>
              <a:path w="98227" h="44649">
                <a:moveTo>
                  <a:pt x="0" y="0"/>
                </a:moveTo>
                <a:lnTo>
                  <a:pt x="0" y="8929"/>
                </a:lnTo>
                <a:lnTo>
                  <a:pt x="0" y="8929"/>
                </a:lnTo>
                <a:lnTo>
                  <a:pt x="17859" y="8929"/>
                </a:lnTo>
                <a:lnTo>
                  <a:pt x="35718" y="17859"/>
                </a:lnTo>
                <a:lnTo>
                  <a:pt x="71437" y="26789"/>
                </a:lnTo>
                <a:lnTo>
                  <a:pt x="98226" y="44648"/>
                </a:lnTo>
                <a:lnTo>
                  <a:pt x="98226" y="4464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375922" y="3036093"/>
            <a:ext cx="214313" cy="285751"/>
          </a:xfrm>
          <a:custGeom>
            <a:avLst/>
            <a:gdLst/>
            <a:ahLst/>
            <a:cxnLst/>
            <a:rect l="0" t="0" r="0" b="0"/>
            <a:pathLst>
              <a:path w="214313" h="285751">
                <a:moveTo>
                  <a:pt x="160734" y="8930"/>
                </a:moveTo>
                <a:lnTo>
                  <a:pt x="142875" y="0"/>
                </a:lnTo>
                <a:lnTo>
                  <a:pt x="125016" y="0"/>
                </a:lnTo>
                <a:lnTo>
                  <a:pt x="98226" y="0"/>
                </a:lnTo>
                <a:lnTo>
                  <a:pt x="62508" y="17860"/>
                </a:lnTo>
                <a:lnTo>
                  <a:pt x="35719" y="44649"/>
                </a:lnTo>
                <a:lnTo>
                  <a:pt x="17859" y="89297"/>
                </a:lnTo>
                <a:lnTo>
                  <a:pt x="0" y="133946"/>
                </a:lnTo>
                <a:lnTo>
                  <a:pt x="0" y="187524"/>
                </a:lnTo>
                <a:lnTo>
                  <a:pt x="26789" y="232172"/>
                </a:lnTo>
                <a:lnTo>
                  <a:pt x="53578" y="258961"/>
                </a:lnTo>
                <a:lnTo>
                  <a:pt x="80367" y="285750"/>
                </a:lnTo>
                <a:lnTo>
                  <a:pt x="125016" y="285750"/>
                </a:lnTo>
                <a:lnTo>
                  <a:pt x="160734" y="285750"/>
                </a:lnTo>
                <a:lnTo>
                  <a:pt x="187523" y="267891"/>
                </a:lnTo>
                <a:lnTo>
                  <a:pt x="214312" y="258961"/>
                </a:lnTo>
                <a:lnTo>
                  <a:pt x="214312" y="25896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590234" y="3000375"/>
            <a:ext cx="178595" cy="294680"/>
          </a:xfrm>
          <a:custGeom>
            <a:avLst/>
            <a:gdLst/>
            <a:ahLst/>
            <a:cxnLst/>
            <a:rect l="0" t="0" r="0" b="0"/>
            <a:pathLst>
              <a:path w="178595" h="294680">
                <a:moveTo>
                  <a:pt x="0" y="160734"/>
                </a:moveTo>
                <a:lnTo>
                  <a:pt x="17860" y="169664"/>
                </a:lnTo>
                <a:lnTo>
                  <a:pt x="44649" y="178593"/>
                </a:lnTo>
                <a:lnTo>
                  <a:pt x="71438" y="169664"/>
                </a:lnTo>
                <a:lnTo>
                  <a:pt x="98227" y="160734"/>
                </a:lnTo>
                <a:lnTo>
                  <a:pt x="125016" y="142875"/>
                </a:lnTo>
                <a:lnTo>
                  <a:pt x="151805" y="125015"/>
                </a:lnTo>
                <a:lnTo>
                  <a:pt x="160735" y="98226"/>
                </a:lnTo>
                <a:lnTo>
                  <a:pt x="160735" y="62507"/>
                </a:lnTo>
                <a:lnTo>
                  <a:pt x="160735" y="35718"/>
                </a:lnTo>
                <a:lnTo>
                  <a:pt x="151805" y="8929"/>
                </a:lnTo>
                <a:lnTo>
                  <a:pt x="133946" y="0"/>
                </a:lnTo>
                <a:lnTo>
                  <a:pt x="107157" y="0"/>
                </a:lnTo>
                <a:lnTo>
                  <a:pt x="80368" y="0"/>
                </a:lnTo>
                <a:lnTo>
                  <a:pt x="53579" y="17859"/>
                </a:lnTo>
                <a:lnTo>
                  <a:pt x="44649" y="44648"/>
                </a:lnTo>
                <a:lnTo>
                  <a:pt x="35719" y="89296"/>
                </a:lnTo>
                <a:lnTo>
                  <a:pt x="35719" y="125015"/>
                </a:lnTo>
                <a:lnTo>
                  <a:pt x="44649" y="160734"/>
                </a:lnTo>
                <a:lnTo>
                  <a:pt x="62508" y="187523"/>
                </a:lnTo>
                <a:lnTo>
                  <a:pt x="89297" y="223242"/>
                </a:lnTo>
                <a:lnTo>
                  <a:pt x="125016" y="250031"/>
                </a:lnTo>
                <a:lnTo>
                  <a:pt x="151805" y="285750"/>
                </a:lnTo>
                <a:lnTo>
                  <a:pt x="178594" y="294679"/>
                </a:lnTo>
                <a:lnTo>
                  <a:pt x="178594" y="29467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983141" y="2875359"/>
            <a:ext cx="142876" cy="339329"/>
          </a:xfrm>
          <a:custGeom>
            <a:avLst/>
            <a:gdLst/>
            <a:ahLst/>
            <a:cxnLst/>
            <a:rect l="0" t="0" r="0" b="0"/>
            <a:pathLst>
              <a:path w="142876" h="339329">
                <a:moveTo>
                  <a:pt x="142875" y="0"/>
                </a:moveTo>
                <a:lnTo>
                  <a:pt x="125015" y="17859"/>
                </a:lnTo>
                <a:lnTo>
                  <a:pt x="107156" y="26789"/>
                </a:lnTo>
                <a:lnTo>
                  <a:pt x="71437" y="44648"/>
                </a:lnTo>
                <a:lnTo>
                  <a:pt x="35718" y="80367"/>
                </a:lnTo>
                <a:lnTo>
                  <a:pt x="8929" y="107156"/>
                </a:lnTo>
                <a:lnTo>
                  <a:pt x="8929" y="142875"/>
                </a:lnTo>
                <a:lnTo>
                  <a:pt x="17859" y="169664"/>
                </a:lnTo>
                <a:lnTo>
                  <a:pt x="35718" y="178594"/>
                </a:lnTo>
                <a:lnTo>
                  <a:pt x="62507" y="205383"/>
                </a:lnTo>
                <a:lnTo>
                  <a:pt x="89297" y="223242"/>
                </a:lnTo>
                <a:lnTo>
                  <a:pt x="107156" y="241102"/>
                </a:lnTo>
                <a:lnTo>
                  <a:pt x="116086" y="258961"/>
                </a:lnTo>
                <a:lnTo>
                  <a:pt x="116086" y="276820"/>
                </a:lnTo>
                <a:lnTo>
                  <a:pt x="98226" y="303609"/>
                </a:lnTo>
                <a:lnTo>
                  <a:pt x="62507" y="330398"/>
                </a:lnTo>
                <a:lnTo>
                  <a:pt x="26789" y="339328"/>
                </a:lnTo>
                <a:lnTo>
                  <a:pt x="0" y="321469"/>
                </a:lnTo>
                <a:lnTo>
                  <a:pt x="0" y="32146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197452" y="2411015"/>
            <a:ext cx="830462" cy="767954"/>
          </a:xfrm>
          <a:custGeom>
            <a:avLst/>
            <a:gdLst/>
            <a:ahLst/>
            <a:cxnLst/>
            <a:rect l="0" t="0" r="0" b="0"/>
            <a:pathLst>
              <a:path w="830462" h="767954">
                <a:moveTo>
                  <a:pt x="0" y="205383"/>
                </a:moveTo>
                <a:lnTo>
                  <a:pt x="26789" y="276821"/>
                </a:lnTo>
                <a:lnTo>
                  <a:pt x="44649" y="383977"/>
                </a:lnTo>
                <a:lnTo>
                  <a:pt x="53578" y="491133"/>
                </a:lnTo>
                <a:lnTo>
                  <a:pt x="53578" y="589360"/>
                </a:lnTo>
                <a:lnTo>
                  <a:pt x="53578" y="660797"/>
                </a:lnTo>
                <a:lnTo>
                  <a:pt x="62508" y="705446"/>
                </a:lnTo>
                <a:lnTo>
                  <a:pt x="53578" y="741164"/>
                </a:lnTo>
                <a:lnTo>
                  <a:pt x="53578" y="750094"/>
                </a:lnTo>
                <a:lnTo>
                  <a:pt x="62508" y="750094"/>
                </a:lnTo>
                <a:lnTo>
                  <a:pt x="71438" y="732235"/>
                </a:lnTo>
                <a:lnTo>
                  <a:pt x="80368" y="696516"/>
                </a:lnTo>
                <a:lnTo>
                  <a:pt x="98227" y="651867"/>
                </a:lnTo>
                <a:lnTo>
                  <a:pt x="116086" y="598289"/>
                </a:lnTo>
                <a:lnTo>
                  <a:pt x="133946" y="553641"/>
                </a:lnTo>
                <a:lnTo>
                  <a:pt x="142875" y="517922"/>
                </a:lnTo>
                <a:lnTo>
                  <a:pt x="160735" y="508992"/>
                </a:lnTo>
                <a:lnTo>
                  <a:pt x="169664" y="517922"/>
                </a:lnTo>
                <a:lnTo>
                  <a:pt x="178594" y="553641"/>
                </a:lnTo>
                <a:lnTo>
                  <a:pt x="196453" y="589360"/>
                </a:lnTo>
                <a:lnTo>
                  <a:pt x="205383" y="642938"/>
                </a:lnTo>
                <a:lnTo>
                  <a:pt x="214313" y="687586"/>
                </a:lnTo>
                <a:lnTo>
                  <a:pt x="223243" y="723305"/>
                </a:lnTo>
                <a:lnTo>
                  <a:pt x="232172" y="759024"/>
                </a:lnTo>
                <a:lnTo>
                  <a:pt x="241102" y="767953"/>
                </a:lnTo>
                <a:lnTo>
                  <a:pt x="258961" y="750094"/>
                </a:lnTo>
                <a:lnTo>
                  <a:pt x="285750" y="732235"/>
                </a:lnTo>
                <a:lnTo>
                  <a:pt x="303610" y="696516"/>
                </a:lnTo>
                <a:lnTo>
                  <a:pt x="321469" y="660797"/>
                </a:lnTo>
                <a:lnTo>
                  <a:pt x="330399" y="616149"/>
                </a:lnTo>
                <a:lnTo>
                  <a:pt x="339328" y="571500"/>
                </a:lnTo>
                <a:lnTo>
                  <a:pt x="339328" y="517922"/>
                </a:lnTo>
                <a:lnTo>
                  <a:pt x="339328" y="491133"/>
                </a:lnTo>
                <a:lnTo>
                  <a:pt x="330399" y="491133"/>
                </a:lnTo>
                <a:lnTo>
                  <a:pt x="321469" y="500063"/>
                </a:lnTo>
                <a:lnTo>
                  <a:pt x="312539" y="517922"/>
                </a:lnTo>
                <a:lnTo>
                  <a:pt x="303610" y="562571"/>
                </a:lnTo>
                <a:lnTo>
                  <a:pt x="285750" y="616149"/>
                </a:lnTo>
                <a:lnTo>
                  <a:pt x="294680" y="660797"/>
                </a:lnTo>
                <a:lnTo>
                  <a:pt x="303610" y="705446"/>
                </a:lnTo>
                <a:lnTo>
                  <a:pt x="321469" y="723305"/>
                </a:lnTo>
                <a:lnTo>
                  <a:pt x="348258" y="741164"/>
                </a:lnTo>
                <a:lnTo>
                  <a:pt x="383977" y="741164"/>
                </a:lnTo>
                <a:lnTo>
                  <a:pt x="410766" y="741164"/>
                </a:lnTo>
                <a:lnTo>
                  <a:pt x="437555" y="732235"/>
                </a:lnTo>
                <a:lnTo>
                  <a:pt x="464344" y="714375"/>
                </a:lnTo>
                <a:lnTo>
                  <a:pt x="482203" y="687586"/>
                </a:lnTo>
                <a:lnTo>
                  <a:pt x="500063" y="642938"/>
                </a:lnTo>
                <a:lnTo>
                  <a:pt x="508993" y="607219"/>
                </a:lnTo>
                <a:lnTo>
                  <a:pt x="517922" y="562571"/>
                </a:lnTo>
                <a:lnTo>
                  <a:pt x="517922" y="517922"/>
                </a:lnTo>
                <a:lnTo>
                  <a:pt x="508993" y="500063"/>
                </a:lnTo>
                <a:lnTo>
                  <a:pt x="508993" y="482203"/>
                </a:lnTo>
                <a:lnTo>
                  <a:pt x="500063" y="482203"/>
                </a:lnTo>
                <a:lnTo>
                  <a:pt x="491133" y="517922"/>
                </a:lnTo>
                <a:lnTo>
                  <a:pt x="482203" y="553641"/>
                </a:lnTo>
                <a:lnTo>
                  <a:pt x="482203" y="607219"/>
                </a:lnTo>
                <a:lnTo>
                  <a:pt x="491133" y="651867"/>
                </a:lnTo>
                <a:lnTo>
                  <a:pt x="500063" y="696516"/>
                </a:lnTo>
                <a:lnTo>
                  <a:pt x="517922" y="723305"/>
                </a:lnTo>
                <a:lnTo>
                  <a:pt x="544711" y="732235"/>
                </a:lnTo>
                <a:lnTo>
                  <a:pt x="571500" y="723305"/>
                </a:lnTo>
                <a:lnTo>
                  <a:pt x="589360" y="705446"/>
                </a:lnTo>
                <a:lnTo>
                  <a:pt x="625078" y="660797"/>
                </a:lnTo>
                <a:lnTo>
                  <a:pt x="642938" y="589360"/>
                </a:lnTo>
                <a:lnTo>
                  <a:pt x="660797" y="517922"/>
                </a:lnTo>
                <a:lnTo>
                  <a:pt x="669727" y="428625"/>
                </a:lnTo>
                <a:lnTo>
                  <a:pt x="669727" y="348258"/>
                </a:lnTo>
                <a:lnTo>
                  <a:pt x="669727" y="267891"/>
                </a:lnTo>
                <a:lnTo>
                  <a:pt x="651868" y="187524"/>
                </a:lnTo>
                <a:lnTo>
                  <a:pt x="634008" y="125016"/>
                </a:lnTo>
                <a:lnTo>
                  <a:pt x="625078" y="62508"/>
                </a:lnTo>
                <a:lnTo>
                  <a:pt x="625078" y="26789"/>
                </a:lnTo>
                <a:lnTo>
                  <a:pt x="625078" y="0"/>
                </a:lnTo>
                <a:lnTo>
                  <a:pt x="634008" y="0"/>
                </a:lnTo>
                <a:lnTo>
                  <a:pt x="634008" y="8930"/>
                </a:lnTo>
                <a:lnTo>
                  <a:pt x="642938" y="26789"/>
                </a:lnTo>
                <a:lnTo>
                  <a:pt x="651868" y="53579"/>
                </a:lnTo>
                <a:lnTo>
                  <a:pt x="660797" y="125016"/>
                </a:lnTo>
                <a:lnTo>
                  <a:pt x="660797" y="214313"/>
                </a:lnTo>
                <a:lnTo>
                  <a:pt x="669727" y="321469"/>
                </a:lnTo>
                <a:lnTo>
                  <a:pt x="678657" y="419696"/>
                </a:lnTo>
                <a:lnTo>
                  <a:pt x="696516" y="517922"/>
                </a:lnTo>
                <a:lnTo>
                  <a:pt x="714375" y="580430"/>
                </a:lnTo>
                <a:lnTo>
                  <a:pt x="732235" y="625078"/>
                </a:lnTo>
                <a:lnTo>
                  <a:pt x="759024" y="651867"/>
                </a:lnTo>
                <a:lnTo>
                  <a:pt x="785813" y="651867"/>
                </a:lnTo>
                <a:lnTo>
                  <a:pt x="812602" y="642938"/>
                </a:lnTo>
                <a:lnTo>
                  <a:pt x="830461" y="616149"/>
                </a:lnTo>
                <a:lnTo>
                  <a:pt x="830461" y="589360"/>
                </a:lnTo>
                <a:lnTo>
                  <a:pt x="830461" y="544711"/>
                </a:lnTo>
                <a:lnTo>
                  <a:pt x="830461" y="54471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8795741" y="2527102"/>
            <a:ext cx="276822" cy="80368"/>
          </a:xfrm>
          <a:custGeom>
            <a:avLst/>
            <a:gdLst/>
            <a:ahLst/>
            <a:cxnLst/>
            <a:rect l="0" t="0" r="0" b="0"/>
            <a:pathLst>
              <a:path w="276822" h="80368">
                <a:moveTo>
                  <a:pt x="0" y="80367"/>
                </a:moveTo>
                <a:lnTo>
                  <a:pt x="8930" y="80367"/>
                </a:lnTo>
                <a:lnTo>
                  <a:pt x="35719" y="80367"/>
                </a:lnTo>
                <a:lnTo>
                  <a:pt x="80368" y="71437"/>
                </a:lnTo>
                <a:lnTo>
                  <a:pt x="133946" y="44648"/>
                </a:lnTo>
                <a:lnTo>
                  <a:pt x="187524" y="26789"/>
                </a:lnTo>
                <a:lnTo>
                  <a:pt x="232172" y="17859"/>
                </a:lnTo>
                <a:lnTo>
                  <a:pt x="276821" y="0"/>
                </a:lnTo>
                <a:lnTo>
                  <a:pt x="276821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393781" y="3187898"/>
            <a:ext cx="1625204" cy="392907"/>
          </a:xfrm>
          <a:custGeom>
            <a:avLst/>
            <a:gdLst/>
            <a:ahLst/>
            <a:cxnLst/>
            <a:rect l="0" t="0" r="0" b="0"/>
            <a:pathLst>
              <a:path w="1625204" h="392907">
                <a:moveTo>
                  <a:pt x="0" y="392906"/>
                </a:moveTo>
                <a:lnTo>
                  <a:pt x="17860" y="383977"/>
                </a:lnTo>
                <a:lnTo>
                  <a:pt x="26789" y="383977"/>
                </a:lnTo>
                <a:lnTo>
                  <a:pt x="53578" y="383977"/>
                </a:lnTo>
                <a:lnTo>
                  <a:pt x="89297" y="375047"/>
                </a:lnTo>
                <a:lnTo>
                  <a:pt x="133946" y="357188"/>
                </a:lnTo>
                <a:lnTo>
                  <a:pt x="187524" y="348258"/>
                </a:lnTo>
                <a:lnTo>
                  <a:pt x="250032" y="339328"/>
                </a:lnTo>
                <a:lnTo>
                  <a:pt x="321469" y="321469"/>
                </a:lnTo>
                <a:lnTo>
                  <a:pt x="410766" y="303609"/>
                </a:lnTo>
                <a:lnTo>
                  <a:pt x="491133" y="285750"/>
                </a:lnTo>
                <a:lnTo>
                  <a:pt x="589360" y="258961"/>
                </a:lnTo>
                <a:lnTo>
                  <a:pt x="687586" y="223242"/>
                </a:lnTo>
                <a:lnTo>
                  <a:pt x="794742" y="205383"/>
                </a:lnTo>
                <a:lnTo>
                  <a:pt x="901898" y="178594"/>
                </a:lnTo>
                <a:lnTo>
                  <a:pt x="1009054" y="142875"/>
                </a:lnTo>
                <a:lnTo>
                  <a:pt x="1116210" y="116086"/>
                </a:lnTo>
                <a:lnTo>
                  <a:pt x="1223367" y="89297"/>
                </a:lnTo>
                <a:lnTo>
                  <a:pt x="1312664" y="53578"/>
                </a:lnTo>
                <a:lnTo>
                  <a:pt x="1393031" y="44648"/>
                </a:lnTo>
                <a:lnTo>
                  <a:pt x="1464468" y="26789"/>
                </a:lnTo>
                <a:lnTo>
                  <a:pt x="1526976" y="17859"/>
                </a:lnTo>
                <a:lnTo>
                  <a:pt x="1571624" y="8930"/>
                </a:lnTo>
                <a:lnTo>
                  <a:pt x="1598414" y="17859"/>
                </a:lnTo>
                <a:lnTo>
                  <a:pt x="1616273" y="8930"/>
                </a:lnTo>
                <a:lnTo>
                  <a:pt x="1625203" y="0"/>
                </a:lnTo>
                <a:lnTo>
                  <a:pt x="1616273" y="0"/>
                </a:lnTo>
                <a:lnTo>
                  <a:pt x="1598414" y="17859"/>
                </a:lnTo>
                <a:lnTo>
                  <a:pt x="1598414" y="1785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3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4266" y="626533"/>
            <a:ext cx="697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Milankovitch</a:t>
            </a:r>
            <a:r>
              <a:rPr lang="en-US" sz="2400" dirty="0" smtClean="0"/>
              <a:t> Forcing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1600200"/>
            <a:ext cx="66675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286" r="16216" b="37139"/>
          <a:stretch/>
        </p:blipFill>
        <p:spPr>
          <a:xfrm>
            <a:off x="711198" y="2502771"/>
            <a:ext cx="4030135" cy="2374029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3634383" y="1660922"/>
            <a:ext cx="919759" cy="1080493"/>
          </a:xfrm>
          <a:custGeom>
            <a:avLst/>
            <a:gdLst/>
            <a:ahLst/>
            <a:cxnLst/>
            <a:rect l="0" t="0" r="0" b="0"/>
            <a:pathLst>
              <a:path w="919759" h="1080493">
                <a:moveTo>
                  <a:pt x="812601" y="98226"/>
                </a:moveTo>
                <a:lnTo>
                  <a:pt x="785812" y="80367"/>
                </a:lnTo>
                <a:lnTo>
                  <a:pt x="750094" y="71437"/>
                </a:lnTo>
                <a:lnTo>
                  <a:pt x="723305" y="53578"/>
                </a:lnTo>
                <a:lnTo>
                  <a:pt x="696515" y="35718"/>
                </a:lnTo>
                <a:lnTo>
                  <a:pt x="678656" y="17859"/>
                </a:lnTo>
                <a:lnTo>
                  <a:pt x="642937" y="17859"/>
                </a:lnTo>
                <a:lnTo>
                  <a:pt x="607219" y="8929"/>
                </a:lnTo>
                <a:lnTo>
                  <a:pt x="571500" y="0"/>
                </a:lnTo>
                <a:lnTo>
                  <a:pt x="526851" y="8929"/>
                </a:lnTo>
                <a:lnTo>
                  <a:pt x="473273" y="17859"/>
                </a:lnTo>
                <a:lnTo>
                  <a:pt x="428625" y="26789"/>
                </a:lnTo>
                <a:lnTo>
                  <a:pt x="366117" y="35718"/>
                </a:lnTo>
                <a:lnTo>
                  <a:pt x="312539" y="53578"/>
                </a:lnTo>
                <a:lnTo>
                  <a:pt x="276820" y="71437"/>
                </a:lnTo>
                <a:lnTo>
                  <a:pt x="232172" y="89297"/>
                </a:lnTo>
                <a:lnTo>
                  <a:pt x="205383" y="125015"/>
                </a:lnTo>
                <a:lnTo>
                  <a:pt x="169664" y="151804"/>
                </a:lnTo>
                <a:lnTo>
                  <a:pt x="142875" y="187523"/>
                </a:lnTo>
                <a:lnTo>
                  <a:pt x="116086" y="232172"/>
                </a:lnTo>
                <a:lnTo>
                  <a:pt x="98226" y="267890"/>
                </a:lnTo>
                <a:lnTo>
                  <a:pt x="71437" y="321468"/>
                </a:lnTo>
                <a:lnTo>
                  <a:pt x="44648" y="375047"/>
                </a:lnTo>
                <a:lnTo>
                  <a:pt x="17859" y="419695"/>
                </a:lnTo>
                <a:lnTo>
                  <a:pt x="8930" y="464343"/>
                </a:lnTo>
                <a:lnTo>
                  <a:pt x="0" y="517922"/>
                </a:lnTo>
                <a:lnTo>
                  <a:pt x="0" y="571500"/>
                </a:lnTo>
                <a:lnTo>
                  <a:pt x="0" y="625078"/>
                </a:lnTo>
                <a:lnTo>
                  <a:pt x="0" y="678656"/>
                </a:lnTo>
                <a:lnTo>
                  <a:pt x="17859" y="732234"/>
                </a:lnTo>
                <a:lnTo>
                  <a:pt x="26789" y="776882"/>
                </a:lnTo>
                <a:lnTo>
                  <a:pt x="53578" y="830461"/>
                </a:lnTo>
                <a:lnTo>
                  <a:pt x="71437" y="866180"/>
                </a:lnTo>
                <a:lnTo>
                  <a:pt x="98226" y="901898"/>
                </a:lnTo>
                <a:lnTo>
                  <a:pt x="133945" y="928687"/>
                </a:lnTo>
                <a:lnTo>
                  <a:pt x="169664" y="964406"/>
                </a:lnTo>
                <a:lnTo>
                  <a:pt x="214312" y="982266"/>
                </a:lnTo>
                <a:lnTo>
                  <a:pt x="241101" y="1009055"/>
                </a:lnTo>
                <a:lnTo>
                  <a:pt x="276820" y="1026914"/>
                </a:lnTo>
                <a:lnTo>
                  <a:pt x="321469" y="1053703"/>
                </a:lnTo>
                <a:lnTo>
                  <a:pt x="357187" y="1062633"/>
                </a:lnTo>
                <a:lnTo>
                  <a:pt x="392906" y="1071562"/>
                </a:lnTo>
                <a:lnTo>
                  <a:pt x="428625" y="1071562"/>
                </a:lnTo>
                <a:lnTo>
                  <a:pt x="473273" y="1080492"/>
                </a:lnTo>
                <a:lnTo>
                  <a:pt x="517922" y="1080492"/>
                </a:lnTo>
                <a:lnTo>
                  <a:pt x="553640" y="1071562"/>
                </a:lnTo>
                <a:lnTo>
                  <a:pt x="580430" y="1062633"/>
                </a:lnTo>
                <a:lnTo>
                  <a:pt x="616148" y="1053703"/>
                </a:lnTo>
                <a:lnTo>
                  <a:pt x="651867" y="1035844"/>
                </a:lnTo>
                <a:lnTo>
                  <a:pt x="687586" y="1017984"/>
                </a:lnTo>
                <a:lnTo>
                  <a:pt x="714375" y="1000125"/>
                </a:lnTo>
                <a:lnTo>
                  <a:pt x="741164" y="973336"/>
                </a:lnTo>
                <a:lnTo>
                  <a:pt x="759023" y="946547"/>
                </a:lnTo>
                <a:lnTo>
                  <a:pt x="785812" y="910828"/>
                </a:lnTo>
                <a:lnTo>
                  <a:pt x="794742" y="884039"/>
                </a:lnTo>
                <a:lnTo>
                  <a:pt x="821531" y="848320"/>
                </a:lnTo>
                <a:lnTo>
                  <a:pt x="848320" y="812601"/>
                </a:lnTo>
                <a:lnTo>
                  <a:pt x="866180" y="776882"/>
                </a:lnTo>
                <a:lnTo>
                  <a:pt x="866180" y="741164"/>
                </a:lnTo>
                <a:lnTo>
                  <a:pt x="884039" y="705445"/>
                </a:lnTo>
                <a:lnTo>
                  <a:pt x="901898" y="660797"/>
                </a:lnTo>
                <a:lnTo>
                  <a:pt x="910828" y="616148"/>
                </a:lnTo>
                <a:lnTo>
                  <a:pt x="910828" y="580429"/>
                </a:lnTo>
                <a:lnTo>
                  <a:pt x="919758" y="535781"/>
                </a:lnTo>
                <a:lnTo>
                  <a:pt x="901898" y="482203"/>
                </a:lnTo>
                <a:lnTo>
                  <a:pt x="910828" y="428625"/>
                </a:lnTo>
                <a:lnTo>
                  <a:pt x="901898" y="375047"/>
                </a:lnTo>
                <a:lnTo>
                  <a:pt x="892969" y="321468"/>
                </a:lnTo>
                <a:lnTo>
                  <a:pt x="892969" y="276820"/>
                </a:lnTo>
                <a:lnTo>
                  <a:pt x="884039" y="232172"/>
                </a:lnTo>
                <a:lnTo>
                  <a:pt x="875109" y="187523"/>
                </a:lnTo>
                <a:lnTo>
                  <a:pt x="848320" y="142875"/>
                </a:lnTo>
                <a:lnTo>
                  <a:pt x="821531" y="98226"/>
                </a:lnTo>
                <a:lnTo>
                  <a:pt x="776883" y="71437"/>
                </a:lnTo>
                <a:lnTo>
                  <a:pt x="723305" y="44648"/>
                </a:lnTo>
                <a:lnTo>
                  <a:pt x="651867" y="26789"/>
                </a:lnTo>
                <a:lnTo>
                  <a:pt x="589359" y="26789"/>
                </a:lnTo>
                <a:lnTo>
                  <a:pt x="526851" y="35718"/>
                </a:lnTo>
                <a:lnTo>
                  <a:pt x="473273" y="35718"/>
                </a:lnTo>
                <a:lnTo>
                  <a:pt x="473273" y="3571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304109" y="1366242"/>
            <a:ext cx="187525" cy="312540"/>
          </a:xfrm>
          <a:custGeom>
            <a:avLst/>
            <a:gdLst/>
            <a:ahLst/>
            <a:cxnLst/>
            <a:rect l="0" t="0" r="0" b="0"/>
            <a:pathLst>
              <a:path w="187525" h="312540">
                <a:moveTo>
                  <a:pt x="169664" y="44648"/>
                </a:moveTo>
                <a:lnTo>
                  <a:pt x="187524" y="53578"/>
                </a:lnTo>
                <a:lnTo>
                  <a:pt x="187524" y="35719"/>
                </a:lnTo>
                <a:lnTo>
                  <a:pt x="178594" y="26789"/>
                </a:lnTo>
                <a:lnTo>
                  <a:pt x="151805" y="17860"/>
                </a:lnTo>
                <a:lnTo>
                  <a:pt x="125016" y="8930"/>
                </a:lnTo>
                <a:lnTo>
                  <a:pt x="116086" y="0"/>
                </a:lnTo>
                <a:lnTo>
                  <a:pt x="98227" y="8930"/>
                </a:lnTo>
                <a:lnTo>
                  <a:pt x="71438" y="8930"/>
                </a:lnTo>
                <a:lnTo>
                  <a:pt x="53579" y="17860"/>
                </a:lnTo>
                <a:lnTo>
                  <a:pt x="26789" y="35719"/>
                </a:lnTo>
                <a:lnTo>
                  <a:pt x="17860" y="53578"/>
                </a:lnTo>
                <a:lnTo>
                  <a:pt x="0" y="62508"/>
                </a:lnTo>
                <a:lnTo>
                  <a:pt x="8930" y="80367"/>
                </a:lnTo>
                <a:lnTo>
                  <a:pt x="26789" y="107156"/>
                </a:lnTo>
                <a:lnTo>
                  <a:pt x="53579" y="125016"/>
                </a:lnTo>
                <a:lnTo>
                  <a:pt x="80368" y="151805"/>
                </a:lnTo>
                <a:lnTo>
                  <a:pt x="107157" y="169664"/>
                </a:lnTo>
                <a:lnTo>
                  <a:pt x="133946" y="187523"/>
                </a:lnTo>
                <a:lnTo>
                  <a:pt x="142875" y="205383"/>
                </a:lnTo>
                <a:lnTo>
                  <a:pt x="160735" y="223242"/>
                </a:lnTo>
                <a:lnTo>
                  <a:pt x="142875" y="250031"/>
                </a:lnTo>
                <a:lnTo>
                  <a:pt x="142875" y="267891"/>
                </a:lnTo>
                <a:lnTo>
                  <a:pt x="116086" y="285750"/>
                </a:lnTo>
                <a:lnTo>
                  <a:pt x="98227" y="303609"/>
                </a:lnTo>
                <a:lnTo>
                  <a:pt x="80368" y="312539"/>
                </a:lnTo>
                <a:lnTo>
                  <a:pt x="80368" y="303609"/>
                </a:lnTo>
                <a:lnTo>
                  <a:pt x="89297" y="285750"/>
                </a:lnTo>
                <a:lnTo>
                  <a:pt x="89297" y="28575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527352" y="1473398"/>
            <a:ext cx="205383" cy="178595"/>
          </a:xfrm>
          <a:custGeom>
            <a:avLst/>
            <a:gdLst/>
            <a:ahLst/>
            <a:cxnLst/>
            <a:rect l="0" t="0" r="0" b="0"/>
            <a:pathLst>
              <a:path w="205383" h="178595">
                <a:moveTo>
                  <a:pt x="0" y="8930"/>
                </a:moveTo>
                <a:lnTo>
                  <a:pt x="0" y="35719"/>
                </a:lnTo>
                <a:lnTo>
                  <a:pt x="0" y="80367"/>
                </a:lnTo>
                <a:lnTo>
                  <a:pt x="8929" y="116086"/>
                </a:lnTo>
                <a:lnTo>
                  <a:pt x="17859" y="142875"/>
                </a:lnTo>
                <a:lnTo>
                  <a:pt x="17859" y="169664"/>
                </a:lnTo>
                <a:lnTo>
                  <a:pt x="8929" y="178594"/>
                </a:lnTo>
                <a:lnTo>
                  <a:pt x="17859" y="169664"/>
                </a:lnTo>
                <a:lnTo>
                  <a:pt x="17859" y="160735"/>
                </a:lnTo>
                <a:lnTo>
                  <a:pt x="17859" y="151805"/>
                </a:lnTo>
                <a:lnTo>
                  <a:pt x="8929" y="133946"/>
                </a:lnTo>
                <a:lnTo>
                  <a:pt x="17859" y="107156"/>
                </a:lnTo>
                <a:lnTo>
                  <a:pt x="35718" y="71438"/>
                </a:lnTo>
                <a:lnTo>
                  <a:pt x="35718" y="35719"/>
                </a:lnTo>
                <a:lnTo>
                  <a:pt x="44648" y="8930"/>
                </a:lnTo>
                <a:lnTo>
                  <a:pt x="44648" y="0"/>
                </a:lnTo>
                <a:lnTo>
                  <a:pt x="44648" y="0"/>
                </a:lnTo>
                <a:lnTo>
                  <a:pt x="53578" y="8930"/>
                </a:lnTo>
                <a:lnTo>
                  <a:pt x="62507" y="26789"/>
                </a:lnTo>
                <a:lnTo>
                  <a:pt x="71437" y="62508"/>
                </a:lnTo>
                <a:lnTo>
                  <a:pt x="80367" y="89297"/>
                </a:lnTo>
                <a:lnTo>
                  <a:pt x="80367" y="116086"/>
                </a:lnTo>
                <a:lnTo>
                  <a:pt x="89296" y="125016"/>
                </a:lnTo>
                <a:lnTo>
                  <a:pt x="98226" y="125016"/>
                </a:lnTo>
                <a:lnTo>
                  <a:pt x="98226" y="116086"/>
                </a:lnTo>
                <a:lnTo>
                  <a:pt x="98226" y="107156"/>
                </a:lnTo>
                <a:lnTo>
                  <a:pt x="98226" y="98227"/>
                </a:lnTo>
                <a:lnTo>
                  <a:pt x="116086" y="71438"/>
                </a:lnTo>
                <a:lnTo>
                  <a:pt x="133945" y="53578"/>
                </a:lnTo>
                <a:lnTo>
                  <a:pt x="142875" y="26789"/>
                </a:lnTo>
                <a:lnTo>
                  <a:pt x="151804" y="8930"/>
                </a:lnTo>
                <a:lnTo>
                  <a:pt x="169664" y="8930"/>
                </a:lnTo>
                <a:lnTo>
                  <a:pt x="169664" y="17860"/>
                </a:lnTo>
                <a:lnTo>
                  <a:pt x="169664" y="35719"/>
                </a:lnTo>
                <a:lnTo>
                  <a:pt x="169664" y="71438"/>
                </a:lnTo>
                <a:lnTo>
                  <a:pt x="169664" y="116086"/>
                </a:lnTo>
                <a:lnTo>
                  <a:pt x="169664" y="142875"/>
                </a:lnTo>
                <a:lnTo>
                  <a:pt x="178593" y="169664"/>
                </a:lnTo>
                <a:lnTo>
                  <a:pt x="187523" y="169664"/>
                </a:lnTo>
                <a:lnTo>
                  <a:pt x="196453" y="169664"/>
                </a:lnTo>
                <a:lnTo>
                  <a:pt x="205382" y="151805"/>
                </a:lnTo>
                <a:lnTo>
                  <a:pt x="205382" y="15180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741664" y="1500187"/>
            <a:ext cx="178595" cy="133947"/>
          </a:xfrm>
          <a:custGeom>
            <a:avLst/>
            <a:gdLst/>
            <a:ahLst/>
            <a:cxnLst/>
            <a:rect l="0" t="0" r="0" b="0"/>
            <a:pathLst>
              <a:path w="178595" h="133947">
                <a:moveTo>
                  <a:pt x="53578" y="0"/>
                </a:moveTo>
                <a:lnTo>
                  <a:pt x="44649" y="8930"/>
                </a:lnTo>
                <a:lnTo>
                  <a:pt x="35719" y="35719"/>
                </a:lnTo>
                <a:lnTo>
                  <a:pt x="17859" y="62508"/>
                </a:lnTo>
                <a:lnTo>
                  <a:pt x="8930" y="80367"/>
                </a:lnTo>
                <a:lnTo>
                  <a:pt x="0" y="98227"/>
                </a:lnTo>
                <a:lnTo>
                  <a:pt x="8930" y="107157"/>
                </a:lnTo>
                <a:lnTo>
                  <a:pt x="17859" y="107157"/>
                </a:lnTo>
                <a:lnTo>
                  <a:pt x="26789" y="98227"/>
                </a:lnTo>
                <a:lnTo>
                  <a:pt x="44649" y="89297"/>
                </a:lnTo>
                <a:lnTo>
                  <a:pt x="62508" y="80367"/>
                </a:lnTo>
                <a:lnTo>
                  <a:pt x="80367" y="62508"/>
                </a:lnTo>
                <a:lnTo>
                  <a:pt x="89297" y="53578"/>
                </a:lnTo>
                <a:lnTo>
                  <a:pt x="89297" y="53578"/>
                </a:lnTo>
                <a:lnTo>
                  <a:pt x="98227" y="53578"/>
                </a:lnTo>
                <a:lnTo>
                  <a:pt x="89297" y="53578"/>
                </a:lnTo>
                <a:lnTo>
                  <a:pt x="89297" y="80367"/>
                </a:lnTo>
                <a:lnTo>
                  <a:pt x="80367" y="98227"/>
                </a:lnTo>
                <a:lnTo>
                  <a:pt x="80367" y="116086"/>
                </a:lnTo>
                <a:lnTo>
                  <a:pt x="80367" y="125016"/>
                </a:lnTo>
                <a:lnTo>
                  <a:pt x="89297" y="133946"/>
                </a:lnTo>
                <a:lnTo>
                  <a:pt x="107156" y="116086"/>
                </a:lnTo>
                <a:lnTo>
                  <a:pt x="133945" y="98227"/>
                </a:lnTo>
                <a:lnTo>
                  <a:pt x="151805" y="71438"/>
                </a:lnTo>
                <a:lnTo>
                  <a:pt x="169664" y="35719"/>
                </a:lnTo>
                <a:lnTo>
                  <a:pt x="178594" y="0"/>
                </a:lnTo>
                <a:lnTo>
                  <a:pt x="178594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911328" y="1232297"/>
            <a:ext cx="258962" cy="419696"/>
          </a:xfrm>
          <a:custGeom>
            <a:avLst/>
            <a:gdLst/>
            <a:ahLst/>
            <a:cxnLst/>
            <a:rect l="0" t="0" r="0" b="0"/>
            <a:pathLst>
              <a:path w="258962" h="419696">
                <a:moveTo>
                  <a:pt x="8930" y="44648"/>
                </a:moveTo>
                <a:lnTo>
                  <a:pt x="8930" y="8930"/>
                </a:lnTo>
                <a:lnTo>
                  <a:pt x="17860" y="0"/>
                </a:lnTo>
                <a:lnTo>
                  <a:pt x="26789" y="8930"/>
                </a:lnTo>
                <a:lnTo>
                  <a:pt x="17860" y="17859"/>
                </a:lnTo>
                <a:lnTo>
                  <a:pt x="26789" y="35719"/>
                </a:lnTo>
                <a:lnTo>
                  <a:pt x="26789" y="62508"/>
                </a:lnTo>
                <a:lnTo>
                  <a:pt x="17860" y="107156"/>
                </a:lnTo>
                <a:lnTo>
                  <a:pt x="8930" y="169664"/>
                </a:lnTo>
                <a:lnTo>
                  <a:pt x="0" y="241101"/>
                </a:lnTo>
                <a:lnTo>
                  <a:pt x="0" y="312539"/>
                </a:lnTo>
                <a:lnTo>
                  <a:pt x="0" y="366117"/>
                </a:lnTo>
                <a:lnTo>
                  <a:pt x="8930" y="392906"/>
                </a:lnTo>
                <a:lnTo>
                  <a:pt x="8930" y="419695"/>
                </a:lnTo>
                <a:lnTo>
                  <a:pt x="35719" y="419695"/>
                </a:lnTo>
                <a:lnTo>
                  <a:pt x="62508" y="419695"/>
                </a:lnTo>
                <a:lnTo>
                  <a:pt x="89297" y="401836"/>
                </a:lnTo>
                <a:lnTo>
                  <a:pt x="107156" y="375047"/>
                </a:lnTo>
                <a:lnTo>
                  <a:pt x="116086" y="330398"/>
                </a:lnTo>
                <a:lnTo>
                  <a:pt x="125016" y="285750"/>
                </a:lnTo>
                <a:lnTo>
                  <a:pt x="142875" y="232172"/>
                </a:lnTo>
                <a:lnTo>
                  <a:pt x="151805" y="160734"/>
                </a:lnTo>
                <a:lnTo>
                  <a:pt x="151805" y="107156"/>
                </a:lnTo>
                <a:lnTo>
                  <a:pt x="142875" y="53578"/>
                </a:lnTo>
                <a:lnTo>
                  <a:pt x="142875" y="26789"/>
                </a:lnTo>
                <a:lnTo>
                  <a:pt x="125016" y="17859"/>
                </a:lnTo>
                <a:lnTo>
                  <a:pt x="116086" y="26789"/>
                </a:lnTo>
                <a:lnTo>
                  <a:pt x="107156" y="35719"/>
                </a:lnTo>
                <a:lnTo>
                  <a:pt x="98227" y="53578"/>
                </a:lnTo>
                <a:lnTo>
                  <a:pt x="89297" y="80367"/>
                </a:lnTo>
                <a:lnTo>
                  <a:pt x="98227" y="133945"/>
                </a:lnTo>
                <a:lnTo>
                  <a:pt x="98227" y="196453"/>
                </a:lnTo>
                <a:lnTo>
                  <a:pt x="107156" y="258961"/>
                </a:lnTo>
                <a:lnTo>
                  <a:pt x="107156" y="303609"/>
                </a:lnTo>
                <a:lnTo>
                  <a:pt x="116086" y="348257"/>
                </a:lnTo>
                <a:lnTo>
                  <a:pt x="142875" y="375047"/>
                </a:lnTo>
                <a:lnTo>
                  <a:pt x="169664" y="392906"/>
                </a:lnTo>
                <a:lnTo>
                  <a:pt x="205383" y="392906"/>
                </a:lnTo>
                <a:lnTo>
                  <a:pt x="232172" y="375047"/>
                </a:lnTo>
                <a:lnTo>
                  <a:pt x="258961" y="348257"/>
                </a:lnTo>
                <a:lnTo>
                  <a:pt x="258961" y="34825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277445" y="1375172"/>
            <a:ext cx="160736" cy="267891"/>
          </a:xfrm>
          <a:custGeom>
            <a:avLst/>
            <a:gdLst/>
            <a:ahLst/>
            <a:cxnLst/>
            <a:rect l="0" t="0" r="0" b="0"/>
            <a:pathLst>
              <a:path w="160736" h="267891">
                <a:moveTo>
                  <a:pt x="0" y="0"/>
                </a:moveTo>
                <a:lnTo>
                  <a:pt x="8930" y="17859"/>
                </a:lnTo>
                <a:lnTo>
                  <a:pt x="17860" y="35718"/>
                </a:lnTo>
                <a:lnTo>
                  <a:pt x="26789" y="80367"/>
                </a:lnTo>
                <a:lnTo>
                  <a:pt x="44649" y="125015"/>
                </a:lnTo>
                <a:lnTo>
                  <a:pt x="53578" y="169664"/>
                </a:lnTo>
                <a:lnTo>
                  <a:pt x="71438" y="223242"/>
                </a:lnTo>
                <a:lnTo>
                  <a:pt x="80368" y="258961"/>
                </a:lnTo>
                <a:lnTo>
                  <a:pt x="89297" y="267890"/>
                </a:lnTo>
                <a:lnTo>
                  <a:pt x="89297" y="258961"/>
                </a:lnTo>
                <a:lnTo>
                  <a:pt x="89297" y="250031"/>
                </a:lnTo>
                <a:lnTo>
                  <a:pt x="98227" y="223242"/>
                </a:lnTo>
                <a:lnTo>
                  <a:pt x="98227" y="187523"/>
                </a:lnTo>
                <a:lnTo>
                  <a:pt x="98227" y="151804"/>
                </a:lnTo>
                <a:lnTo>
                  <a:pt x="116086" y="107156"/>
                </a:lnTo>
                <a:lnTo>
                  <a:pt x="125016" y="62507"/>
                </a:lnTo>
                <a:lnTo>
                  <a:pt x="125016" y="44648"/>
                </a:lnTo>
                <a:lnTo>
                  <a:pt x="133946" y="35718"/>
                </a:lnTo>
                <a:lnTo>
                  <a:pt x="133946" y="44648"/>
                </a:lnTo>
                <a:lnTo>
                  <a:pt x="133946" y="53578"/>
                </a:lnTo>
                <a:lnTo>
                  <a:pt x="151805" y="62507"/>
                </a:lnTo>
                <a:lnTo>
                  <a:pt x="160735" y="71437"/>
                </a:lnTo>
                <a:lnTo>
                  <a:pt x="160735" y="7143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473898" y="1410890"/>
            <a:ext cx="383978" cy="223244"/>
          </a:xfrm>
          <a:custGeom>
            <a:avLst/>
            <a:gdLst/>
            <a:ahLst/>
            <a:cxnLst/>
            <a:rect l="0" t="0" r="0" b="0"/>
            <a:pathLst>
              <a:path w="383978" h="223244">
                <a:moveTo>
                  <a:pt x="116086" y="17860"/>
                </a:moveTo>
                <a:lnTo>
                  <a:pt x="133946" y="8930"/>
                </a:lnTo>
                <a:lnTo>
                  <a:pt x="133946" y="8930"/>
                </a:lnTo>
                <a:lnTo>
                  <a:pt x="125016" y="8930"/>
                </a:lnTo>
                <a:lnTo>
                  <a:pt x="107157" y="8930"/>
                </a:lnTo>
                <a:lnTo>
                  <a:pt x="89297" y="17860"/>
                </a:lnTo>
                <a:lnTo>
                  <a:pt x="62508" y="35719"/>
                </a:lnTo>
                <a:lnTo>
                  <a:pt x="35719" y="53579"/>
                </a:lnTo>
                <a:lnTo>
                  <a:pt x="17860" y="98227"/>
                </a:lnTo>
                <a:lnTo>
                  <a:pt x="0" y="142875"/>
                </a:lnTo>
                <a:lnTo>
                  <a:pt x="0" y="169664"/>
                </a:lnTo>
                <a:lnTo>
                  <a:pt x="0" y="196454"/>
                </a:lnTo>
                <a:lnTo>
                  <a:pt x="8930" y="196454"/>
                </a:lnTo>
                <a:lnTo>
                  <a:pt x="26790" y="196454"/>
                </a:lnTo>
                <a:lnTo>
                  <a:pt x="44649" y="178594"/>
                </a:lnTo>
                <a:lnTo>
                  <a:pt x="62508" y="160735"/>
                </a:lnTo>
                <a:lnTo>
                  <a:pt x="89297" y="116086"/>
                </a:lnTo>
                <a:lnTo>
                  <a:pt x="116086" y="71438"/>
                </a:lnTo>
                <a:lnTo>
                  <a:pt x="142875" y="35719"/>
                </a:lnTo>
                <a:lnTo>
                  <a:pt x="160735" y="17860"/>
                </a:lnTo>
                <a:lnTo>
                  <a:pt x="160735" y="0"/>
                </a:lnTo>
                <a:lnTo>
                  <a:pt x="169665" y="8930"/>
                </a:lnTo>
                <a:lnTo>
                  <a:pt x="169665" y="35719"/>
                </a:lnTo>
                <a:lnTo>
                  <a:pt x="169665" y="80368"/>
                </a:lnTo>
                <a:lnTo>
                  <a:pt x="178594" y="125016"/>
                </a:lnTo>
                <a:lnTo>
                  <a:pt x="178594" y="169664"/>
                </a:lnTo>
                <a:lnTo>
                  <a:pt x="169665" y="205383"/>
                </a:lnTo>
                <a:lnTo>
                  <a:pt x="160735" y="223243"/>
                </a:lnTo>
                <a:lnTo>
                  <a:pt x="160735" y="223243"/>
                </a:lnTo>
                <a:lnTo>
                  <a:pt x="178594" y="214313"/>
                </a:lnTo>
                <a:lnTo>
                  <a:pt x="196454" y="205383"/>
                </a:lnTo>
                <a:lnTo>
                  <a:pt x="214313" y="178594"/>
                </a:lnTo>
                <a:lnTo>
                  <a:pt x="232172" y="142875"/>
                </a:lnTo>
                <a:lnTo>
                  <a:pt x="250032" y="98227"/>
                </a:lnTo>
                <a:lnTo>
                  <a:pt x="258961" y="71438"/>
                </a:lnTo>
                <a:lnTo>
                  <a:pt x="276821" y="44649"/>
                </a:lnTo>
                <a:lnTo>
                  <a:pt x="276821" y="35719"/>
                </a:lnTo>
                <a:lnTo>
                  <a:pt x="294680" y="26789"/>
                </a:lnTo>
                <a:lnTo>
                  <a:pt x="303610" y="26789"/>
                </a:lnTo>
                <a:lnTo>
                  <a:pt x="294680" y="44649"/>
                </a:lnTo>
                <a:lnTo>
                  <a:pt x="285750" y="62508"/>
                </a:lnTo>
                <a:lnTo>
                  <a:pt x="285750" y="98227"/>
                </a:lnTo>
                <a:lnTo>
                  <a:pt x="294680" y="142875"/>
                </a:lnTo>
                <a:lnTo>
                  <a:pt x="303610" y="178594"/>
                </a:lnTo>
                <a:lnTo>
                  <a:pt x="312540" y="205383"/>
                </a:lnTo>
                <a:lnTo>
                  <a:pt x="330399" y="214313"/>
                </a:lnTo>
                <a:lnTo>
                  <a:pt x="348258" y="214313"/>
                </a:lnTo>
                <a:lnTo>
                  <a:pt x="357188" y="205383"/>
                </a:lnTo>
                <a:lnTo>
                  <a:pt x="375047" y="187524"/>
                </a:lnTo>
                <a:lnTo>
                  <a:pt x="383977" y="160735"/>
                </a:lnTo>
                <a:lnTo>
                  <a:pt x="383977" y="133946"/>
                </a:lnTo>
                <a:lnTo>
                  <a:pt x="383977" y="98227"/>
                </a:lnTo>
                <a:lnTo>
                  <a:pt x="366118" y="62508"/>
                </a:lnTo>
                <a:lnTo>
                  <a:pt x="348258" y="17860"/>
                </a:lnTo>
                <a:lnTo>
                  <a:pt x="348258" y="1786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68578" y="1303734"/>
            <a:ext cx="17861" cy="35720"/>
          </a:xfrm>
          <a:custGeom>
            <a:avLst/>
            <a:gdLst/>
            <a:ahLst/>
            <a:cxnLst/>
            <a:rect l="0" t="0" r="0" b="0"/>
            <a:pathLst>
              <a:path w="17861" h="35720">
                <a:moveTo>
                  <a:pt x="0" y="0"/>
                </a:moveTo>
                <a:lnTo>
                  <a:pt x="8930" y="17860"/>
                </a:lnTo>
                <a:lnTo>
                  <a:pt x="8930" y="26789"/>
                </a:lnTo>
                <a:lnTo>
                  <a:pt x="17860" y="35719"/>
                </a:lnTo>
                <a:lnTo>
                  <a:pt x="17860" y="35719"/>
                </a:lnTo>
                <a:lnTo>
                  <a:pt x="17860" y="3571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5857875" y="1437679"/>
            <a:ext cx="250032" cy="178595"/>
          </a:xfrm>
          <a:custGeom>
            <a:avLst/>
            <a:gdLst/>
            <a:ahLst/>
            <a:cxnLst/>
            <a:rect l="0" t="0" r="0" b="0"/>
            <a:pathLst>
              <a:path w="250032" h="178595">
                <a:moveTo>
                  <a:pt x="107156" y="0"/>
                </a:moveTo>
                <a:lnTo>
                  <a:pt x="89297" y="8930"/>
                </a:lnTo>
                <a:lnTo>
                  <a:pt x="71438" y="17860"/>
                </a:lnTo>
                <a:lnTo>
                  <a:pt x="44648" y="35719"/>
                </a:lnTo>
                <a:lnTo>
                  <a:pt x="17859" y="62508"/>
                </a:lnTo>
                <a:lnTo>
                  <a:pt x="0" y="98227"/>
                </a:lnTo>
                <a:lnTo>
                  <a:pt x="0" y="116086"/>
                </a:lnTo>
                <a:lnTo>
                  <a:pt x="8930" y="133946"/>
                </a:lnTo>
                <a:lnTo>
                  <a:pt x="26789" y="133946"/>
                </a:lnTo>
                <a:lnTo>
                  <a:pt x="44648" y="125016"/>
                </a:lnTo>
                <a:lnTo>
                  <a:pt x="71438" y="116086"/>
                </a:lnTo>
                <a:lnTo>
                  <a:pt x="89297" y="89297"/>
                </a:lnTo>
                <a:lnTo>
                  <a:pt x="98227" y="80368"/>
                </a:lnTo>
                <a:lnTo>
                  <a:pt x="116086" y="53579"/>
                </a:lnTo>
                <a:lnTo>
                  <a:pt x="116086" y="35719"/>
                </a:lnTo>
                <a:lnTo>
                  <a:pt x="125016" y="26790"/>
                </a:lnTo>
                <a:lnTo>
                  <a:pt x="116086" y="35719"/>
                </a:lnTo>
                <a:lnTo>
                  <a:pt x="116086" y="44649"/>
                </a:lnTo>
                <a:lnTo>
                  <a:pt x="107156" y="71438"/>
                </a:lnTo>
                <a:lnTo>
                  <a:pt x="107156" y="107157"/>
                </a:lnTo>
                <a:lnTo>
                  <a:pt x="107156" y="151805"/>
                </a:lnTo>
                <a:lnTo>
                  <a:pt x="116086" y="169665"/>
                </a:lnTo>
                <a:lnTo>
                  <a:pt x="142875" y="178594"/>
                </a:lnTo>
                <a:lnTo>
                  <a:pt x="169664" y="178594"/>
                </a:lnTo>
                <a:lnTo>
                  <a:pt x="196453" y="160735"/>
                </a:lnTo>
                <a:lnTo>
                  <a:pt x="214313" y="133946"/>
                </a:lnTo>
                <a:lnTo>
                  <a:pt x="232172" y="89297"/>
                </a:lnTo>
                <a:lnTo>
                  <a:pt x="250031" y="26790"/>
                </a:lnTo>
                <a:lnTo>
                  <a:pt x="250031" y="2679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116836" y="1178719"/>
            <a:ext cx="1" cy="71438"/>
          </a:xfrm>
          <a:custGeom>
            <a:avLst/>
            <a:gdLst/>
            <a:ahLst/>
            <a:cxnLst/>
            <a:rect l="0" t="0" r="0" b="0"/>
            <a:pathLst>
              <a:path w="1" h="71438">
                <a:moveTo>
                  <a:pt x="0" y="71437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098977" y="1053703"/>
            <a:ext cx="303610" cy="553642"/>
          </a:xfrm>
          <a:custGeom>
            <a:avLst/>
            <a:gdLst/>
            <a:ahLst/>
            <a:cxnLst/>
            <a:rect l="0" t="0" r="0" b="0"/>
            <a:pathLst>
              <a:path w="303610" h="553642">
                <a:moveTo>
                  <a:pt x="0" y="8930"/>
                </a:moveTo>
                <a:lnTo>
                  <a:pt x="0" y="0"/>
                </a:lnTo>
                <a:lnTo>
                  <a:pt x="0" y="8930"/>
                </a:lnTo>
                <a:lnTo>
                  <a:pt x="0" y="26789"/>
                </a:lnTo>
                <a:lnTo>
                  <a:pt x="0" y="53578"/>
                </a:lnTo>
                <a:lnTo>
                  <a:pt x="0" y="107156"/>
                </a:lnTo>
                <a:lnTo>
                  <a:pt x="8929" y="178594"/>
                </a:lnTo>
                <a:lnTo>
                  <a:pt x="17859" y="258961"/>
                </a:lnTo>
                <a:lnTo>
                  <a:pt x="26789" y="339328"/>
                </a:lnTo>
                <a:lnTo>
                  <a:pt x="35718" y="419695"/>
                </a:lnTo>
                <a:lnTo>
                  <a:pt x="35718" y="473273"/>
                </a:lnTo>
                <a:lnTo>
                  <a:pt x="44648" y="508992"/>
                </a:lnTo>
                <a:lnTo>
                  <a:pt x="53578" y="526851"/>
                </a:lnTo>
                <a:lnTo>
                  <a:pt x="71437" y="526851"/>
                </a:lnTo>
                <a:lnTo>
                  <a:pt x="80367" y="517922"/>
                </a:lnTo>
                <a:lnTo>
                  <a:pt x="98226" y="500062"/>
                </a:lnTo>
                <a:lnTo>
                  <a:pt x="116086" y="473273"/>
                </a:lnTo>
                <a:lnTo>
                  <a:pt x="133945" y="446484"/>
                </a:lnTo>
                <a:lnTo>
                  <a:pt x="142875" y="419695"/>
                </a:lnTo>
                <a:lnTo>
                  <a:pt x="142875" y="419695"/>
                </a:lnTo>
                <a:lnTo>
                  <a:pt x="142875" y="419695"/>
                </a:lnTo>
                <a:lnTo>
                  <a:pt x="133945" y="428625"/>
                </a:lnTo>
                <a:lnTo>
                  <a:pt x="133945" y="446484"/>
                </a:lnTo>
                <a:lnTo>
                  <a:pt x="142875" y="464344"/>
                </a:lnTo>
                <a:lnTo>
                  <a:pt x="151804" y="482203"/>
                </a:lnTo>
                <a:lnTo>
                  <a:pt x="151804" y="508992"/>
                </a:lnTo>
                <a:lnTo>
                  <a:pt x="160734" y="526851"/>
                </a:lnTo>
                <a:lnTo>
                  <a:pt x="169664" y="535781"/>
                </a:lnTo>
                <a:lnTo>
                  <a:pt x="178593" y="535781"/>
                </a:lnTo>
                <a:lnTo>
                  <a:pt x="187523" y="535781"/>
                </a:lnTo>
                <a:lnTo>
                  <a:pt x="196453" y="526851"/>
                </a:lnTo>
                <a:lnTo>
                  <a:pt x="223242" y="508992"/>
                </a:lnTo>
                <a:lnTo>
                  <a:pt x="250031" y="482203"/>
                </a:lnTo>
                <a:lnTo>
                  <a:pt x="258961" y="473273"/>
                </a:lnTo>
                <a:lnTo>
                  <a:pt x="285750" y="455414"/>
                </a:lnTo>
                <a:lnTo>
                  <a:pt x="303609" y="455414"/>
                </a:lnTo>
                <a:lnTo>
                  <a:pt x="303609" y="482203"/>
                </a:lnTo>
                <a:lnTo>
                  <a:pt x="303609" y="508992"/>
                </a:lnTo>
                <a:lnTo>
                  <a:pt x="303609" y="526851"/>
                </a:lnTo>
                <a:lnTo>
                  <a:pt x="303609" y="553641"/>
                </a:lnTo>
                <a:lnTo>
                  <a:pt x="303609" y="553641"/>
                </a:lnTo>
                <a:lnTo>
                  <a:pt x="303609" y="544711"/>
                </a:lnTo>
                <a:lnTo>
                  <a:pt x="294679" y="517922"/>
                </a:lnTo>
                <a:lnTo>
                  <a:pt x="267890" y="473273"/>
                </a:lnTo>
                <a:lnTo>
                  <a:pt x="267890" y="47327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965031" y="1205508"/>
            <a:ext cx="258962" cy="26790"/>
          </a:xfrm>
          <a:custGeom>
            <a:avLst/>
            <a:gdLst/>
            <a:ahLst/>
            <a:cxnLst/>
            <a:rect l="0" t="0" r="0" b="0"/>
            <a:pathLst>
              <a:path w="258962" h="26790">
                <a:moveTo>
                  <a:pt x="0" y="17859"/>
                </a:moveTo>
                <a:lnTo>
                  <a:pt x="17860" y="26789"/>
                </a:lnTo>
                <a:lnTo>
                  <a:pt x="53578" y="26789"/>
                </a:lnTo>
                <a:lnTo>
                  <a:pt x="125016" y="8929"/>
                </a:lnTo>
                <a:lnTo>
                  <a:pt x="196453" y="0"/>
                </a:lnTo>
                <a:lnTo>
                  <a:pt x="258961" y="0"/>
                </a:lnTo>
                <a:lnTo>
                  <a:pt x="258961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6536531" y="875109"/>
            <a:ext cx="535783" cy="875111"/>
          </a:xfrm>
          <a:custGeom>
            <a:avLst/>
            <a:gdLst/>
            <a:ahLst/>
            <a:cxnLst/>
            <a:rect l="0" t="0" r="0" b="0"/>
            <a:pathLst>
              <a:path w="535783" h="875111">
                <a:moveTo>
                  <a:pt x="80367" y="517922"/>
                </a:moveTo>
                <a:lnTo>
                  <a:pt x="71438" y="544711"/>
                </a:lnTo>
                <a:lnTo>
                  <a:pt x="53578" y="553641"/>
                </a:lnTo>
                <a:lnTo>
                  <a:pt x="35719" y="562570"/>
                </a:lnTo>
                <a:lnTo>
                  <a:pt x="8930" y="589360"/>
                </a:lnTo>
                <a:lnTo>
                  <a:pt x="0" y="607219"/>
                </a:lnTo>
                <a:lnTo>
                  <a:pt x="8930" y="625078"/>
                </a:lnTo>
                <a:lnTo>
                  <a:pt x="26789" y="651867"/>
                </a:lnTo>
                <a:lnTo>
                  <a:pt x="62508" y="660797"/>
                </a:lnTo>
                <a:lnTo>
                  <a:pt x="107157" y="651867"/>
                </a:lnTo>
                <a:lnTo>
                  <a:pt x="151805" y="642938"/>
                </a:lnTo>
                <a:lnTo>
                  <a:pt x="169664" y="634008"/>
                </a:lnTo>
                <a:lnTo>
                  <a:pt x="178594" y="607219"/>
                </a:lnTo>
                <a:lnTo>
                  <a:pt x="169664" y="571500"/>
                </a:lnTo>
                <a:lnTo>
                  <a:pt x="151805" y="544711"/>
                </a:lnTo>
                <a:lnTo>
                  <a:pt x="125016" y="500063"/>
                </a:lnTo>
                <a:lnTo>
                  <a:pt x="89297" y="455414"/>
                </a:lnTo>
                <a:lnTo>
                  <a:pt x="71438" y="428625"/>
                </a:lnTo>
                <a:lnTo>
                  <a:pt x="53578" y="410766"/>
                </a:lnTo>
                <a:lnTo>
                  <a:pt x="53578" y="401836"/>
                </a:lnTo>
                <a:lnTo>
                  <a:pt x="71438" y="401836"/>
                </a:lnTo>
                <a:lnTo>
                  <a:pt x="116086" y="375047"/>
                </a:lnTo>
                <a:lnTo>
                  <a:pt x="169664" y="348258"/>
                </a:lnTo>
                <a:lnTo>
                  <a:pt x="241102" y="312539"/>
                </a:lnTo>
                <a:lnTo>
                  <a:pt x="312539" y="267891"/>
                </a:lnTo>
                <a:lnTo>
                  <a:pt x="339328" y="241102"/>
                </a:lnTo>
                <a:lnTo>
                  <a:pt x="366117" y="196453"/>
                </a:lnTo>
                <a:lnTo>
                  <a:pt x="375047" y="151805"/>
                </a:lnTo>
                <a:lnTo>
                  <a:pt x="375047" y="107157"/>
                </a:lnTo>
                <a:lnTo>
                  <a:pt x="357188" y="62508"/>
                </a:lnTo>
                <a:lnTo>
                  <a:pt x="330399" y="26789"/>
                </a:lnTo>
                <a:lnTo>
                  <a:pt x="312539" y="8930"/>
                </a:lnTo>
                <a:lnTo>
                  <a:pt x="294680" y="0"/>
                </a:lnTo>
                <a:lnTo>
                  <a:pt x="276821" y="8930"/>
                </a:lnTo>
                <a:lnTo>
                  <a:pt x="276821" y="35719"/>
                </a:lnTo>
                <a:lnTo>
                  <a:pt x="285750" y="89297"/>
                </a:lnTo>
                <a:lnTo>
                  <a:pt x="312539" y="142875"/>
                </a:lnTo>
                <a:lnTo>
                  <a:pt x="339328" y="223242"/>
                </a:lnTo>
                <a:lnTo>
                  <a:pt x="366117" y="330399"/>
                </a:lnTo>
                <a:lnTo>
                  <a:pt x="410766" y="419696"/>
                </a:lnTo>
                <a:lnTo>
                  <a:pt x="437555" y="526852"/>
                </a:lnTo>
                <a:lnTo>
                  <a:pt x="455414" y="625078"/>
                </a:lnTo>
                <a:lnTo>
                  <a:pt x="464344" y="714375"/>
                </a:lnTo>
                <a:lnTo>
                  <a:pt x="464344" y="776883"/>
                </a:lnTo>
                <a:lnTo>
                  <a:pt x="455414" y="830461"/>
                </a:lnTo>
                <a:lnTo>
                  <a:pt x="446485" y="857250"/>
                </a:lnTo>
                <a:lnTo>
                  <a:pt x="419696" y="875110"/>
                </a:lnTo>
                <a:lnTo>
                  <a:pt x="392907" y="866180"/>
                </a:lnTo>
                <a:lnTo>
                  <a:pt x="366117" y="830461"/>
                </a:lnTo>
                <a:lnTo>
                  <a:pt x="339328" y="767953"/>
                </a:lnTo>
                <a:lnTo>
                  <a:pt x="321469" y="696516"/>
                </a:lnTo>
                <a:lnTo>
                  <a:pt x="294680" y="625078"/>
                </a:lnTo>
                <a:lnTo>
                  <a:pt x="267891" y="562570"/>
                </a:lnTo>
                <a:lnTo>
                  <a:pt x="232172" y="517922"/>
                </a:lnTo>
                <a:lnTo>
                  <a:pt x="223242" y="491133"/>
                </a:lnTo>
                <a:lnTo>
                  <a:pt x="223242" y="491133"/>
                </a:lnTo>
                <a:lnTo>
                  <a:pt x="232172" y="500063"/>
                </a:lnTo>
                <a:lnTo>
                  <a:pt x="241102" y="508993"/>
                </a:lnTo>
                <a:lnTo>
                  <a:pt x="267891" y="517922"/>
                </a:lnTo>
                <a:lnTo>
                  <a:pt x="312539" y="517922"/>
                </a:lnTo>
                <a:lnTo>
                  <a:pt x="383977" y="508993"/>
                </a:lnTo>
                <a:lnTo>
                  <a:pt x="455414" y="508993"/>
                </a:lnTo>
                <a:lnTo>
                  <a:pt x="535782" y="500063"/>
                </a:lnTo>
                <a:lnTo>
                  <a:pt x="535782" y="50006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233047" y="1259086"/>
            <a:ext cx="53579" cy="241102"/>
          </a:xfrm>
          <a:custGeom>
            <a:avLst/>
            <a:gdLst/>
            <a:ahLst/>
            <a:cxnLst/>
            <a:rect l="0" t="0" r="0" b="0"/>
            <a:pathLst>
              <a:path w="53579" h="241102">
                <a:moveTo>
                  <a:pt x="26789" y="8930"/>
                </a:moveTo>
                <a:lnTo>
                  <a:pt x="35719" y="0"/>
                </a:lnTo>
                <a:lnTo>
                  <a:pt x="44648" y="0"/>
                </a:lnTo>
                <a:lnTo>
                  <a:pt x="35719" y="0"/>
                </a:lnTo>
                <a:lnTo>
                  <a:pt x="17859" y="26789"/>
                </a:lnTo>
                <a:lnTo>
                  <a:pt x="8930" y="62508"/>
                </a:lnTo>
                <a:lnTo>
                  <a:pt x="0" y="107156"/>
                </a:lnTo>
                <a:lnTo>
                  <a:pt x="8930" y="142875"/>
                </a:lnTo>
                <a:lnTo>
                  <a:pt x="8930" y="178593"/>
                </a:lnTo>
                <a:lnTo>
                  <a:pt x="8930" y="205383"/>
                </a:lnTo>
                <a:lnTo>
                  <a:pt x="17859" y="232172"/>
                </a:lnTo>
                <a:lnTo>
                  <a:pt x="26789" y="241101"/>
                </a:lnTo>
                <a:lnTo>
                  <a:pt x="35719" y="241101"/>
                </a:lnTo>
                <a:lnTo>
                  <a:pt x="53578" y="223242"/>
                </a:lnTo>
                <a:lnTo>
                  <a:pt x="53578" y="22324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224117" y="1053703"/>
            <a:ext cx="35720" cy="53579"/>
          </a:xfrm>
          <a:custGeom>
            <a:avLst/>
            <a:gdLst/>
            <a:ahLst/>
            <a:cxnLst/>
            <a:rect l="0" t="0" r="0" b="0"/>
            <a:pathLst>
              <a:path w="35720" h="53579">
                <a:moveTo>
                  <a:pt x="0" y="0"/>
                </a:moveTo>
                <a:lnTo>
                  <a:pt x="0" y="8930"/>
                </a:lnTo>
                <a:lnTo>
                  <a:pt x="0" y="8930"/>
                </a:lnTo>
                <a:lnTo>
                  <a:pt x="8930" y="17859"/>
                </a:lnTo>
                <a:lnTo>
                  <a:pt x="17860" y="17859"/>
                </a:lnTo>
                <a:lnTo>
                  <a:pt x="26789" y="35719"/>
                </a:lnTo>
                <a:lnTo>
                  <a:pt x="35719" y="53578"/>
                </a:lnTo>
                <a:lnTo>
                  <a:pt x="35719" y="5357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358063" y="1303734"/>
            <a:ext cx="178594" cy="214314"/>
          </a:xfrm>
          <a:custGeom>
            <a:avLst/>
            <a:gdLst/>
            <a:ahLst/>
            <a:cxnLst/>
            <a:rect l="0" t="0" r="0" b="0"/>
            <a:pathLst>
              <a:path w="178594" h="214314">
                <a:moveTo>
                  <a:pt x="17859" y="35719"/>
                </a:moveTo>
                <a:lnTo>
                  <a:pt x="8929" y="71438"/>
                </a:lnTo>
                <a:lnTo>
                  <a:pt x="17859" y="107156"/>
                </a:lnTo>
                <a:lnTo>
                  <a:pt x="17859" y="133945"/>
                </a:lnTo>
                <a:lnTo>
                  <a:pt x="8929" y="160735"/>
                </a:lnTo>
                <a:lnTo>
                  <a:pt x="17859" y="178594"/>
                </a:lnTo>
                <a:lnTo>
                  <a:pt x="8929" y="196453"/>
                </a:lnTo>
                <a:lnTo>
                  <a:pt x="0" y="196453"/>
                </a:lnTo>
                <a:lnTo>
                  <a:pt x="0" y="187524"/>
                </a:lnTo>
                <a:lnTo>
                  <a:pt x="8929" y="169664"/>
                </a:lnTo>
                <a:lnTo>
                  <a:pt x="17859" y="151805"/>
                </a:lnTo>
                <a:lnTo>
                  <a:pt x="17859" y="116086"/>
                </a:lnTo>
                <a:lnTo>
                  <a:pt x="26789" y="89297"/>
                </a:lnTo>
                <a:lnTo>
                  <a:pt x="35718" y="62508"/>
                </a:lnTo>
                <a:lnTo>
                  <a:pt x="35718" y="35719"/>
                </a:lnTo>
                <a:lnTo>
                  <a:pt x="44648" y="8930"/>
                </a:lnTo>
                <a:lnTo>
                  <a:pt x="62507" y="0"/>
                </a:lnTo>
                <a:lnTo>
                  <a:pt x="71437" y="0"/>
                </a:lnTo>
                <a:lnTo>
                  <a:pt x="98226" y="0"/>
                </a:lnTo>
                <a:lnTo>
                  <a:pt x="107156" y="26789"/>
                </a:lnTo>
                <a:lnTo>
                  <a:pt x="116085" y="53579"/>
                </a:lnTo>
                <a:lnTo>
                  <a:pt x="125015" y="89297"/>
                </a:lnTo>
                <a:lnTo>
                  <a:pt x="133945" y="125016"/>
                </a:lnTo>
                <a:lnTo>
                  <a:pt x="133945" y="160735"/>
                </a:lnTo>
                <a:lnTo>
                  <a:pt x="142875" y="187524"/>
                </a:lnTo>
                <a:lnTo>
                  <a:pt x="151804" y="205383"/>
                </a:lnTo>
                <a:lnTo>
                  <a:pt x="160734" y="214313"/>
                </a:lnTo>
                <a:lnTo>
                  <a:pt x="178593" y="214313"/>
                </a:lnTo>
                <a:lnTo>
                  <a:pt x="178593" y="21431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572375" y="1285875"/>
            <a:ext cx="80368" cy="223243"/>
          </a:xfrm>
          <a:custGeom>
            <a:avLst/>
            <a:gdLst/>
            <a:ahLst/>
            <a:cxnLst/>
            <a:rect l="0" t="0" r="0" b="0"/>
            <a:pathLst>
              <a:path w="80368" h="223243">
                <a:moveTo>
                  <a:pt x="80367" y="0"/>
                </a:moveTo>
                <a:lnTo>
                  <a:pt x="71438" y="8930"/>
                </a:lnTo>
                <a:lnTo>
                  <a:pt x="62508" y="8930"/>
                </a:lnTo>
                <a:lnTo>
                  <a:pt x="53578" y="8930"/>
                </a:lnTo>
                <a:lnTo>
                  <a:pt x="26789" y="26789"/>
                </a:lnTo>
                <a:lnTo>
                  <a:pt x="0" y="44648"/>
                </a:lnTo>
                <a:lnTo>
                  <a:pt x="0" y="71438"/>
                </a:lnTo>
                <a:lnTo>
                  <a:pt x="17859" y="89297"/>
                </a:lnTo>
                <a:lnTo>
                  <a:pt x="26789" y="116086"/>
                </a:lnTo>
                <a:lnTo>
                  <a:pt x="53578" y="133945"/>
                </a:lnTo>
                <a:lnTo>
                  <a:pt x="62508" y="151804"/>
                </a:lnTo>
                <a:lnTo>
                  <a:pt x="71438" y="169664"/>
                </a:lnTo>
                <a:lnTo>
                  <a:pt x="62508" y="196453"/>
                </a:lnTo>
                <a:lnTo>
                  <a:pt x="44648" y="214312"/>
                </a:lnTo>
                <a:lnTo>
                  <a:pt x="35719" y="223242"/>
                </a:lnTo>
                <a:lnTo>
                  <a:pt x="17859" y="223242"/>
                </a:lnTo>
                <a:lnTo>
                  <a:pt x="17859" y="22324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7697391" y="1303734"/>
            <a:ext cx="142876" cy="223243"/>
          </a:xfrm>
          <a:custGeom>
            <a:avLst/>
            <a:gdLst/>
            <a:ahLst/>
            <a:cxnLst/>
            <a:rect l="0" t="0" r="0" b="0"/>
            <a:pathLst>
              <a:path w="142876" h="223243">
                <a:moveTo>
                  <a:pt x="35718" y="80368"/>
                </a:moveTo>
                <a:lnTo>
                  <a:pt x="17859" y="125016"/>
                </a:lnTo>
                <a:lnTo>
                  <a:pt x="0" y="151805"/>
                </a:lnTo>
                <a:lnTo>
                  <a:pt x="0" y="196453"/>
                </a:lnTo>
                <a:lnTo>
                  <a:pt x="8929" y="214313"/>
                </a:lnTo>
                <a:lnTo>
                  <a:pt x="35718" y="223242"/>
                </a:lnTo>
                <a:lnTo>
                  <a:pt x="62507" y="223242"/>
                </a:lnTo>
                <a:lnTo>
                  <a:pt x="89297" y="214313"/>
                </a:lnTo>
                <a:lnTo>
                  <a:pt x="125015" y="196453"/>
                </a:lnTo>
                <a:lnTo>
                  <a:pt x="133945" y="169664"/>
                </a:lnTo>
                <a:lnTo>
                  <a:pt x="142875" y="142875"/>
                </a:lnTo>
                <a:lnTo>
                  <a:pt x="133945" y="116086"/>
                </a:lnTo>
                <a:lnTo>
                  <a:pt x="116086" y="80368"/>
                </a:lnTo>
                <a:lnTo>
                  <a:pt x="98226" y="35719"/>
                </a:lnTo>
                <a:lnTo>
                  <a:pt x="71437" y="0"/>
                </a:lnTo>
                <a:lnTo>
                  <a:pt x="71437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7875984" y="1017984"/>
            <a:ext cx="142876" cy="508993"/>
          </a:xfrm>
          <a:custGeom>
            <a:avLst/>
            <a:gdLst/>
            <a:ahLst/>
            <a:cxnLst/>
            <a:rect l="0" t="0" r="0" b="0"/>
            <a:pathLst>
              <a:path w="142876" h="508993">
                <a:moveTo>
                  <a:pt x="0" y="0"/>
                </a:moveTo>
                <a:lnTo>
                  <a:pt x="8930" y="26789"/>
                </a:lnTo>
                <a:lnTo>
                  <a:pt x="17860" y="44649"/>
                </a:lnTo>
                <a:lnTo>
                  <a:pt x="8930" y="89297"/>
                </a:lnTo>
                <a:lnTo>
                  <a:pt x="8930" y="142875"/>
                </a:lnTo>
                <a:lnTo>
                  <a:pt x="0" y="205383"/>
                </a:lnTo>
                <a:lnTo>
                  <a:pt x="0" y="267891"/>
                </a:lnTo>
                <a:lnTo>
                  <a:pt x="0" y="330399"/>
                </a:lnTo>
                <a:lnTo>
                  <a:pt x="8930" y="383977"/>
                </a:lnTo>
                <a:lnTo>
                  <a:pt x="17860" y="428625"/>
                </a:lnTo>
                <a:lnTo>
                  <a:pt x="26789" y="464344"/>
                </a:lnTo>
                <a:lnTo>
                  <a:pt x="44649" y="491133"/>
                </a:lnTo>
                <a:lnTo>
                  <a:pt x="62508" y="508992"/>
                </a:lnTo>
                <a:lnTo>
                  <a:pt x="89297" y="508992"/>
                </a:lnTo>
                <a:lnTo>
                  <a:pt x="116086" y="491133"/>
                </a:lnTo>
                <a:lnTo>
                  <a:pt x="142875" y="464344"/>
                </a:lnTo>
                <a:lnTo>
                  <a:pt x="142875" y="46434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8001000" y="1357313"/>
            <a:ext cx="232172" cy="142875"/>
          </a:xfrm>
          <a:custGeom>
            <a:avLst/>
            <a:gdLst/>
            <a:ahLst/>
            <a:cxnLst/>
            <a:rect l="0" t="0" r="0" b="0"/>
            <a:pathLst>
              <a:path w="232172" h="142875">
                <a:moveTo>
                  <a:pt x="71438" y="0"/>
                </a:moveTo>
                <a:lnTo>
                  <a:pt x="53578" y="17859"/>
                </a:lnTo>
                <a:lnTo>
                  <a:pt x="35719" y="35718"/>
                </a:lnTo>
                <a:lnTo>
                  <a:pt x="17859" y="62507"/>
                </a:lnTo>
                <a:lnTo>
                  <a:pt x="0" y="89296"/>
                </a:lnTo>
                <a:lnTo>
                  <a:pt x="0" y="116085"/>
                </a:lnTo>
                <a:lnTo>
                  <a:pt x="0" y="125015"/>
                </a:lnTo>
                <a:lnTo>
                  <a:pt x="17859" y="133945"/>
                </a:lnTo>
                <a:lnTo>
                  <a:pt x="35719" y="133945"/>
                </a:lnTo>
                <a:lnTo>
                  <a:pt x="53578" y="125015"/>
                </a:lnTo>
                <a:lnTo>
                  <a:pt x="71438" y="116085"/>
                </a:lnTo>
                <a:lnTo>
                  <a:pt x="89297" y="107156"/>
                </a:lnTo>
                <a:lnTo>
                  <a:pt x="98227" y="80366"/>
                </a:lnTo>
                <a:lnTo>
                  <a:pt x="116086" y="53577"/>
                </a:lnTo>
                <a:lnTo>
                  <a:pt x="107156" y="35718"/>
                </a:lnTo>
                <a:lnTo>
                  <a:pt x="98227" y="35718"/>
                </a:lnTo>
                <a:lnTo>
                  <a:pt x="89297" y="35718"/>
                </a:lnTo>
                <a:lnTo>
                  <a:pt x="89297" y="44648"/>
                </a:lnTo>
                <a:lnTo>
                  <a:pt x="89297" y="44648"/>
                </a:lnTo>
                <a:lnTo>
                  <a:pt x="98227" y="62507"/>
                </a:lnTo>
                <a:lnTo>
                  <a:pt x="98227" y="89296"/>
                </a:lnTo>
                <a:lnTo>
                  <a:pt x="116086" y="107156"/>
                </a:lnTo>
                <a:lnTo>
                  <a:pt x="133945" y="133945"/>
                </a:lnTo>
                <a:lnTo>
                  <a:pt x="151805" y="142874"/>
                </a:lnTo>
                <a:lnTo>
                  <a:pt x="187523" y="133945"/>
                </a:lnTo>
                <a:lnTo>
                  <a:pt x="214312" y="107156"/>
                </a:lnTo>
                <a:lnTo>
                  <a:pt x="232171" y="71437"/>
                </a:lnTo>
                <a:lnTo>
                  <a:pt x="232171" y="7143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8286749" y="946547"/>
            <a:ext cx="267892" cy="616149"/>
          </a:xfrm>
          <a:custGeom>
            <a:avLst/>
            <a:gdLst/>
            <a:ahLst/>
            <a:cxnLst/>
            <a:rect l="0" t="0" r="0" b="0"/>
            <a:pathLst>
              <a:path w="267892" h="616149">
                <a:moveTo>
                  <a:pt x="35719" y="0"/>
                </a:moveTo>
                <a:lnTo>
                  <a:pt x="17860" y="35719"/>
                </a:lnTo>
                <a:lnTo>
                  <a:pt x="8930" y="80367"/>
                </a:lnTo>
                <a:lnTo>
                  <a:pt x="8930" y="142875"/>
                </a:lnTo>
                <a:lnTo>
                  <a:pt x="8930" y="205383"/>
                </a:lnTo>
                <a:lnTo>
                  <a:pt x="0" y="294680"/>
                </a:lnTo>
                <a:lnTo>
                  <a:pt x="0" y="383976"/>
                </a:lnTo>
                <a:lnTo>
                  <a:pt x="8930" y="464343"/>
                </a:lnTo>
                <a:lnTo>
                  <a:pt x="17860" y="526851"/>
                </a:lnTo>
                <a:lnTo>
                  <a:pt x="35719" y="580429"/>
                </a:lnTo>
                <a:lnTo>
                  <a:pt x="53578" y="607218"/>
                </a:lnTo>
                <a:lnTo>
                  <a:pt x="80367" y="616148"/>
                </a:lnTo>
                <a:lnTo>
                  <a:pt x="116086" y="616148"/>
                </a:lnTo>
                <a:lnTo>
                  <a:pt x="133946" y="607218"/>
                </a:lnTo>
                <a:lnTo>
                  <a:pt x="160735" y="571500"/>
                </a:lnTo>
                <a:lnTo>
                  <a:pt x="178594" y="535781"/>
                </a:lnTo>
                <a:lnTo>
                  <a:pt x="196453" y="500062"/>
                </a:lnTo>
                <a:lnTo>
                  <a:pt x="205383" y="446484"/>
                </a:lnTo>
                <a:lnTo>
                  <a:pt x="205383" y="419695"/>
                </a:lnTo>
                <a:lnTo>
                  <a:pt x="196453" y="401836"/>
                </a:lnTo>
                <a:lnTo>
                  <a:pt x="187524" y="392906"/>
                </a:lnTo>
                <a:lnTo>
                  <a:pt x="178594" y="401836"/>
                </a:lnTo>
                <a:lnTo>
                  <a:pt x="178594" y="410766"/>
                </a:lnTo>
                <a:lnTo>
                  <a:pt x="169664" y="437555"/>
                </a:lnTo>
                <a:lnTo>
                  <a:pt x="169664" y="464343"/>
                </a:lnTo>
                <a:lnTo>
                  <a:pt x="169664" y="500062"/>
                </a:lnTo>
                <a:lnTo>
                  <a:pt x="178594" y="535781"/>
                </a:lnTo>
                <a:lnTo>
                  <a:pt x="187524" y="571500"/>
                </a:lnTo>
                <a:lnTo>
                  <a:pt x="205383" y="589359"/>
                </a:lnTo>
                <a:lnTo>
                  <a:pt x="223242" y="589359"/>
                </a:lnTo>
                <a:lnTo>
                  <a:pt x="241102" y="580429"/>
                </a:lnTo>
                <a:lnTo>
                  <a:pt x="250031" y="571500"/>
                </a:lnTo>
                <a:lnTo>
                  <a:pt x="258961" y="553640"/>
                </a:lnTo>
                <a:lnTo>
                  <a:pt x="267891" y="508992"/>
                </a:lnTo>
                <a:lnTo>
                  <a:pt x="267891" y="464343"/>
                </a:lnTo>
                <a:lnTo>
                  <a:pt x="258961" y="410766"/>
                </a:lnTo>
                <a:lnTo>
                  <a:pt x="241102" y="366117"/>
                </a:lnTo>
                <a:lnTo>
                  <a:pt x="223242" y="312539"/>
                </a:lnTo>
                <a:lnTo>
                  <a:pt x="205383" y="285750"/>
                </a:lnTo>
                <a:lnTo>
                  <a:pt x="187524" y="267890"/>
                </a:lnTo>
                <a:lnTo>
                  <a:pt x="187524" y="267890"/>
                </a:lnTo>
                <a:lnTo>
                  <a:pt x="187524" y="250031"/>
                </a:lnTo>
                <a:lnTo>
                  <a:pt x="187524" y="241101"/>
                </a:lnTo>
                <a:lnTo>
                  <a:pt x="187524" y="232172"/>
                </a:lnTo>
                <a:lnTo>
                  <a:pt x="205383" y="232172"/>
                </a:lnTo>
                <a:lnTo>
                  <a:pt x="223242" y="232172"/>
                </a:lnTo>
                <a:lnTo>
                  <a:pt x="223242" y="23217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8626077" y="1321594"/>
            <a:ext cx="294681" cy="241102"/>
          </a:xfrm>
          <a:custGeom>
            <a:avLst/>
            <a:gdLst/>
            <a:ahLst/>
            <a:cxnLst/>
            <a:rect l="0" t="0" r="0" b="0"/>
            <a:pathLst>
              <a:path w="294681" h="241102">
                <a:moveTo>
                  <a:pt x="80368" y="0"/>
                </a:moveTo>
                <a:lnTo>
                  <a:pt x="62508" y="0"/>
                </a:lnTo>
                <a:lnTo>
                  <a:pt x="53578" y="0"/>
                </a:lnTo>
                <a:lnTo>
                  <a:pt x="44649" y="8929"/>
                </a:lnTo>
                <a:lnTo>
                  <a:pt x="26789" y="26789"/>
                </a:lnTo>
                <a:lnTo>
                  <a:pt x="8930" y="53578"/>
                </a:lnTo>
                <a:lnTo>
                  <a:pt x="8930" y="80367"/>
                </a:lnTo>
                <a:lnTo>
                  <a:pt x="0" y="116085"/>
                </a:lnTo>
                <a:lnTo>
                  <a:pt x="8930" y="125015"/>
                </a:lnTo>
                <a:lnTo>
                  <a:pt x="8930" y="151804"/>
                </a:lnTo>
                <a:lnTo>
                  <a:pt x="17860" y="160734"/>
                </a:lnTo>
                <a:lnTo>
                  <a:pt x="26789" y="169664"/>
                </a:lnTo>
                <a:lnTo>
                  <a:pt x="44649" y="160734"/>
                </a:lnTo>
                <a:lnTo>
                  <a:pt x="53578" y="151804"/>
                </a:lnTo>
                <a:lnTo>
                  <a:pt x="71438" y="133945"/>
                </a:lnTo>
                <a:lnTo>
                  <a:pt x="80368" y="116085"/>
                </a:lnTo>
                <a:lnTo>
                  <a:pt x="89297" y="80367"/>
                </a:lnTo>
                <a:lnTo>
                  <a:pt x="98227" y="62508"/>
                </a:lnTo>
                <a:lnTo>
                  <a:pt x="107157" y="35719"/>
                </a:lnTo>
                <a:lnTo>
                  <a:pt x="107157" y="26789"/>
                </a:lnTo>
                <a:lnTo>
                  <a:pt x="98227" y="35719"/>
                </a:lnTo>
                <a:lnTo>
                  <a:pt x="98227" y="44648"/>
                </a:lnTo>
                <a:lnTo>
                  <a:pt x="98227" y="44648"/>
                </a:lnTo>
                <a:lnTo>
                  <a:pt x="98227" y="71437"/>
                </a:lnTo>
                <a:lnTo>
                  <a:pt x="98227" y="89296"/>
                </a:lnTo>
                <a:lnTo>
                  <a:pt x="98227" y="125015"/>
                </a:lnTo>
                <a:lnTo>
                  <a:pt x="107157" y="151804"/>
                </a:lnTo>
                <a:lnTo>
                  <a:pt x="116086" y="160734"/>
                </a:lnTo>
                <a:lnTo>
                  <a:pt x="125016" y="178593"/>
                </a:lnTo>
                <a:lnTo>
                  <a:pt x="133946" y="187523"/>
                </a:lnTo>
                <a:lnTo>
                  <a:pt x="151805" y="187523"/>
                </a:lnTo>
                <a:lnTo>
                  <a:pt x="160735" y="178593"/>
                </a:lnTo>
                <a:lnTo>
                  <a:pt x="178594" y="169664"/>
                </a:lnTo>
                <a:lnTo>
                  <a:pt x="196453" y="151804"/>
                </a:lnTo>
                <a:lnTo>
                  <a:pt x="214313" y="125015"/>
                </a:lnTo>
                <a:lnTo>
                  <a:pt x="223243" y="107156"/>
                </a:lnTo>
                <a:lnTo>
                  <a:pt x="232172" y="98226"/>
                </a:lnTo>
                <a:lnTo>
                  <a:pt x="241102" y="98226"/>
                </a:lnTo>
                <a:lnTo>
                  <a:pt x="241102" y="107156"/>
                </a:lnTo>
                <a:lnTo>
                  <a:pt x="241102" y="116085"/>
                </a:lnTo>
                <a:lnTo>
                  <a:pt x="250032" y="133945"/>
                </a:lnTo>
                <a:lnTo>
                  <a:pt x="258961" y="169664"/>
                </a:lnTo>
                <a:lnTo>
                  <a:pt x="267891" y="187523"/>
                </a:lnTo>
                <a:lnTo>
                  <a:pt x="276821" y="214312"/>
                </a:lnTo>
                <a:lnTo>
                  <a:pt x="285750" y="232171"/>
                </a:lnTo>
                <a:lnTo>
                  <a:pt x="294680" y="241101"/>
                </a:lnTo>
                <a:lnTo>
                  <a:pt x="294680" y="241101"/>
                </a:lnTo>
                <a:lnTo>
                  <a:pt x="294680" y="24110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8206382" y="1044773"/>
            <a:ext cx="383978" cy="53579"/>
          </a:xfrm>
          <a:custGeom>
            <a:avLst/>
            <a:gdLst/>
            <a:ahLst/>
            <a:cxnLst/>
            <a:rect l="0" t="0" r="0" b="0"/>
            <a:pathLst>
              <a:path w="383978" h="53579">
                <a:moveTo>
                  <a:pt x="0" y="53578"/>
                </a:moveTo>
                <a:lnTo>
                  <a:pt x="26789" y="44649"/>
                </a:lnTo>
                <a:lnTo>
                  <a:pt x="62508" y="35719"/>
                </a:lnTo>
                <a:lnTo>
                  <a:pt x="116086" y="17860"/>
                </a:lnTo>
                <a:lnTo>
                  <a:pt x="196453" y="0"/>
                </a:lnTo>
                <a:lnTo>
                  <a:pt x="258961" y="8930"/>
                </a:lnTo>
                <a:lnTo>
                  <a:pt x="330398" y="17860"/>
                </a:lnTo>
                <a:lnTo>
                  <a:pt x="383977" y="26789"/>
                </a:lnTo>
                <a:lnTo>
                  <a:pt x="383977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7724180" y="1660922"/>
            <a:ext cx="678656" cy="634008"/>
          </a:xfrm>
          <a:custGeom>
            <a:avLst/>
            <a:gdLst/>
            <a:ahLst/>
            <a:cxnLst/>
            <a:rect l="0" t="0" r="0" b="0"/>
            <a:pathLst>
              <a:path w="678656" h="634008">
                <a:moveTo>
                  <a:pt x="89297" y="446484"/>
                </a:moveTo>
                <a:lnTo>
                  <a:pt x="98226" y="428625"/>
                </a:lnTo>
                <a:lnTo>
                  <a:pt x="98226" y="410765"/>
                </a:lnTo>
                <a:lnTo>
                  <a:pt x="89297" y="401836"/>
                </a:lnTo>
                <a:lnTo>
                  <a:pt x="80367" y="392906"/>
                </a:lnTo>
                <a:lnTo>
                  <a:pt x="71437" y="383976"/>
                </a:lnTo>
                <a:lnTo>
                  <a:pt x="53578" y="383976"/>
                </a:lnTo>
                <a:lnTo>
                  <a:pt x="44648" y="392906"/>
                </a:lnTo>
                <a:lnTo>
                  <a:pt x="26789" y="410765"/>
                </a:lnTo>
                <a:lnTo>
                  <a:pt x="17859" y="437554"/>
                </a:lnTo>
                <a:lnTo>
                  <a:pt x="0" y="482203"/>
                </a:lnTo>
                <a:lnTo>
                  <a:pt x="0" y="526851"/>
                </a:lnTo>
                <a:lnTo>
                  <a:pt x="8929" y="571500"/>
                </a:lnTo>
                <a:lnTo>
                  <a:pt x="26789" y="589359"/>
                </a:lnTo>
                <a:lnTo>
                  <a:pt x="44648" y="589359"/>
                </a:lnTo>
                <a:lnTo>
                  <a:pt x="71437" y="589359"/>
                </a:lnTo>
                <a:lnTo>
                  <a:pt x="98226" y="553640"/>
                </a:lnTo>
                <a:lnTo>
                  <a:pt x="125015" y="508992"/>
                </a:lnTo>
                <a:lnTo>
                  <a:pt x="142875" y="455414"/>
                </a:lnTo>
                <a:lnTo>
                  <a:pt x="151804" y="401836"/>
                </a:lnTo>
                <a:lnTo>
                  <a:pt x="160734" y="339328"/>
                </a:lnTo>
                <a:lnTo>
                  <a:pt x="160734" y="276820"/>
                </a:lnTo>
                <a:lnTo>
                  <a:pt x="160734" y="214312"/>
                </a:lnTo>
                <a:lnTo>
                  <a:pt x="160734" y="142875"/>
                </a:lnTo>
                <a:lnTo>
                  <a:pt x="151804" y="80367"/>
                </a:lnTo>
                <a:lnTo>
                  <a:pt x="151804" y="35718"/>
                </a:lnTo>
                <a:lnTo>
                  <a:pt x="142875" y="8929"/>
                </a:lnTo>
                <a:lnTo>
                  <a:pt x="142875" y="0"/>
                </a:lnTo>
                <a:lnTo>
                  <a:pt x="133945" y="8929"/>
                </a:lnTo>
                <a:lnTo>
                  <a:pt x="133945" y="26789"/>
                </a:lnTo>
                <a:lnTo>
                  <a:pt x="133945" y="62507"/>
                </a:lnTo>
                <a:lnTo>
                  <a:pt x="133945" y="125015"/>
                </a:lnTo>
                <a:lnTo>
                  <a:pt x="133945" y="205382"/>
                </a:lnTo>
                <a:lnTo>
                  <a:pt x="142875" y="285750"/>
                </a:lnTo>
                <a:lnTo>
                  <a:pt x="142875" y="366117"/>
                </a:lnTo>
                <a:lnTo>
                  <a:pt x="151804" y="446484"/>
                </a:lnTo>
                <a:lnTo>
                  <a:pt x="160734" y="491132"/>
                </a:lnTo>
                <a:lnTo>
                  <a:pt x="178593" y="535781"/>
                </a:lnTo>
                <a:lnTo>
                  <a:pt x="205383" y="544711"/>
                </a:lnTo>
                <a:lnTo>
                  <a:pt x="232172" y="544711"/>
                </a:lnTo>
                <a:lnTo>
                  <a:pt x="258961" y="535781"/>
                </a:lnTo>
                <a:lnTo>
                  <a:pt x="276820" y="517922"/>
                </a:lnTo>
                <a:lnTo>
                  <a:pt x="303609" y="491132"/>
                </a:lnTo>
                <a:lnTo>
                  <a:pt x="312539" y="464343"/>
                </a:lnTo>
                <a:lnTo>
                  <a:pt x="330398" y="437554"/>
                </a:lnTo>
                <a:lnTo>
                  <a:pt x="339328" y="419695"/>
                </a:lnTo>
                <a:lnTo>
                  <a:pt x="330398" y="419695"/>
                </a:lnTo>
                <a:lnTo>
                  <a:pt x="321468" y="428625"/>
                </a:lnTo>
                <a:lnTo>
                  <a:pt x="312539" y="464343"/>
                </a:lnTo>
                <a:lnTo>
                  <a:pt x="312539" y="491132"/>
                </a:lnTo>
                <a:lnTo>
                  <a:pt x="312539" y="526851"/>
                </a:lnTo>
                <a:lnTo>
                  <a:pt x="321468" y="544711"/>
                </a:lnTo>
                <a:lnTo>
                  <a:pt x="330398" y="571500"/>
                </a:lnTo>
                <a:lnTo>
                  <a:pt x="339328" y="580429"/>
                </a:lnTo>
                <a:lnTo>
                  <a:pt x="357187" y="580429"/>
                </a:lnTo>
                <a:lnTo>
                  <a:pt x="366117" y="580429"/>
                </a:lnTo>
                <a:lnTo>
                  <a:pt x="383976" y="553640"/>
                </a:lnTo>
                <a:lnTo>
                  <a:pt x="383976" y="535781"/>
                </a:lnTo>
                <a:lnTo>
                  <a:pt x="392906" y="500062"/>
                </a:lnTo>
                <a:lnTo>
                  <a:pt x="401836" y="464343"/>
                </a:lnTo>
                <a:lnTo>
                  <a:pt x="392906" y="446484"/>
                </a:lnTo>
                <a:lnTo>
                  <a:pt x="383976" y="446484"/>
                </a:lnTo>
                <a:lnTo>
                  <a:pt x="375047" y="428625"/>
                </a:lnTo>
                <a:lnTo>
                  <a:pt x="375047" y="428625"/>
                </a:lnTo>
                <a:lnTo>
                  <a:pt x="375047" y="437554"/>
                </a:lnTo>
                <a:lnTo>
                  <a:pt x="375047" y="455414"/>
                </a:lnTo>
                <a:lnTo>
                  <a:pt x="392906" y="473273"/>
                </a:lnTo>
                <a:lnTo>
                  <a:pt x="419695" y="491132"/>
                </a:lnTo>
                <a:lnTo>
                  <a:pt x="446484" y="500062"/>
                </a:lnTo>
                <a:lnTo>
                  <a:pt x="473272" y="491132"/>
                </a:lnTo>
                <a:lnTo>
                  <a:pt x="500061" y="482203"/>
                </a:lnTo>
                <a:lnTo>
                  <a:pt x="526850" y="464343"/>
                </a:lnTo>
                <a:lnTo>
                  <a:pt x="535780" y="446484"/>
                </a:lnTo>
                <a:lnTo>
                  <a:pt x="544710" y="428625"/>
                </a:lnTo>
                <a:lnTo>
                  <a:pt x="544710" y="410765"/>
                </a:lnTo>
                <a:lnTo>
                  <a:pt x="535780" y="401836"/>
                </a:lnTo>
                <a:lnTo>
                  <a:pt x="517921" y="392906"/>
                </a:lnTo>
                <a:lnTo>
                  <a:pt x="508991" y="383976"/>
                </a:lnTo>
                <a:lnTo>
                  <a:pt x="491132" y="392906"/>
                </a:lnTo>
                <a:lnTo>
                  <a:pt x="473272" y="410765"/>
                </a:lnTo>
                <a:lnTo>
                  <a:pt x="464343" y="437554"/>
                </a:lnTo>
                <a:lnTo>
                  <a:pt x="464343" y="482203"/>
                </a:lnTo>
                <a:lnTo>
                  <a:pt x="464343" y="517922"/>
                </a:lnTo>
                <a:lnTo>
                  <a:pt x="482202" y="562570"/>
                </a:lnTo>
                <a:lnTo>
                  <a:pt x="508991" y="598289"/>
                </a:lnTo>
                <a:lnTo>
                  <a:pt x="535780" y="616148"/>
                </a:lnTo>
                <a:lnTo>
                  <a:pt x="571499" y="625078"/>
                </a:lnTo>
                <a:lnTo>
                  <a:pt x="616147" y="634007"/>
                </a:lnTo>
                <a:lnTo>
                  <a:pt x="651866" y="616148"/>
                </a:lnTo>
                <a:lnTo>
                  <a:pt x="678655" y="580429"/>
                </a:lnTo>
                <a:lnTo>
                  <a:pt x="678655" y="58042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8456413" y="1777008"/>
            <a:ext cx="276822" cy="446485"/>
          </a:xfrm>
          <a:custGeom>
            <a:avLst/>
            <a:gdLst/>
            <a:ahLst/>
            <a:cxnLst/>
            <a:rect l="0" t="0" r="0" b="0"/>
            <a:pathLst>
              <a:path w="276822" h="446485">
                <a:moveTo>
                  <a:pt x="98227" y="0"/>
                </a:moveTo>
                <a:lnTo>
                  <a:pt x="98227" y="26789"/>
                </a:lnTo>
                <a:lnTo>
                  <a:pt x="98227" y="62507"/>
                </a:lnTo>
                <a:lnTo>
                  <a:pt x="98227" y="98226"/>
                </a:lnTo>
                <a:lnTo>
                  <a:pt x="89297" y="169664"/>
                </a:lnTo>
                <a:lnTo>
                  <a:pt x="89297" y="241101"/>
                </a:lnTo>
                <a:lnTo>
                  <a:pt x="80367" y="312539"/>
                </a:lnTo>
                <a:lnTo>
                  <a:pt x="89297" y="375046"/>
                </a:lnTo>
                <a:lnTo>
                  <a:pt x="98227" y="401836"/>
                </a:lnTo>
                <a:lnTo>
                  <a:pt x="116086" y="419695"/>
                </a:lnTo>
                <a:lnTo>
                  <a:pt x="142875" y="428625"/>
                </a:lnTo>
                <a:lnTo>
                  <a:pt x="160735" y="419695"/>
                </a:lnTo>
                <a:lnTo>
                  <a:pt x="178594" y="410765"/>
                </a:lnTo>
                <a:lnTo>
                  <a:pt x="187524" y="410765"/>
                </a:lnTo>
                <a:lnTo>
                  <a:pt x="196453" y="392906"/>
                </a:lnTo>
                <a:lnTo>
                  <a:pt x="205383" y="383976"/>
                </a:lnTo>
                <a:lnTo>
                  <a:pt x="205383" y="383976"/>
                </a:lnTo>
                <a:lnTo>
                  <a:pt x="205383" y="383976"/>
                </a:lnTo>
                <a:lnTo>
                  <a:pt x="196453" y="392906"/>
                </a:lnTo>
                <a:lnTo>
                  <a:pt x="196453" y="392906"/>
                </a:lnTo>
                <a:lnTo>
                  <a:pt x="205383" y="410765"/>
                </a:lnTo>
                <a:lnTo>
                  <a:pt x="205383" y="437554"/>
                </a:lnTo>
                <a:lnTo>
                  <a:pt x="223242" y="446484"/>
                </a:lnTo>
                <a:lnTo>
                  <a:pt x="232172" y="446484"/>
                </a:lnTo>
                <a:lnTo>
                  <a:pt x="250032" y="446484"/>
                </a:lnTo>
                <a:lnTo>
                  <a:pt x="267891" y="428625"/>
                </a:lnTo>
                <a:lnTo>
                  <a:pt x="267891" y="410765"/>
                </a:lnTo>
                <a:lnTo>
                  <a:pt x="267891" y="383976"/>
                </a:lnTo>
                <a:lnTo>
                  <a:pt x="250032" y="348257"/>
                </a:lnTo>
                <a:lnTo>
                  <a:pt x="223242" y="303609"/>
                </a:lnTo>
                <a:lnTo>
                  <a:pt x="187524" y="258961"/>
                </a:lnTo>
                <a:lnTo>
                  <a:pt x="133946" y="223242"/>
                </a:lnTo>
                <a:lnTo>
                  <a:pt x="89297" y="187523"/>
                </a:lnTo>
                <a:lnTo>
                  <a:pt x="53578" y="169664"/>
                </a:lnTo>
                <a:lnTo>
                  <a:pt x="17860" y="160734"/>
                </a:lnTo>
                <a:lnTo>
                  <a:pt x="0" y="160734"/>
                </a:lnTo>
                <a:lnTo>
                  <a:pt x="8930" y="160734"/>
                </a:lnTo>
                <a:lnTo>
                  <a:pt x="26789" y="178593"/>
                </a:lnTo>
                <a:lnTo>
                  <a:pt x="62508" y="178593"/>
                </a:lnTo>
                <a:lnTo>
                  <a:pt x="107157" y="187523"/>
                </a:lnTo>
                <a:lnTo>
                  <a:pt x="169664" y="205382"/>
                </a:lnTo>
                <a:lnTo>
                  <a:pt x="232172" y="232171"/>
                </a:lnTo>
                <a:lnTo>
                  <a:pt x="276821" y="250031"/>
                </a:lnTo>
                <a:lnTo>
                  <a:pt x="276821" y="25003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7206258" y="2696766"/>
            <a:ext cx="80368" cy="491133"/>
          </a:xfrm>
          <a:custGeom>
            <a:avLst/>
            <a:gdLst/>
            <a:ahLst/>
            <a:cxnLst/>
            <a:rect l="0" t="0" r="0" b="0"/>
            <a:pathLst>
              <a:path w="80368" h="491133">
                <a:moveTo>
                  <a:pt x="44648" y="0"/>
                </a:moveTo>
                <a:lnTo>
                  <a:pt x="44648" y="53578"/>
                </a:lnTo>
                <a:lnTo>
                  <a:pt x="53578" y="107155"/>
                </a:lnTo>
                <a:lnTo>
                  <a:pt x="53578" y="196452"/>
                </a:lnTo>
                <a:lnTo>
                  <a:pt x="53578" y="285749"/>
                </a:lnTo>
                <a:lnTo>
                  <a:pt x="62508" y="357187"/>
                </a:lnTo>
                <a:lnTo>
                  <a:pt x="71437" y="428624"/>
                </a:lnTo>
                <a:lnTo>
                  <a:pt x="71437" y="473273"/>
                </a:lnTo>
                <a:lnTo>
                  <a:pt x="71437" y="491132"/>
                </a:lnTo>
                <a:lnTo>
                  <a:pt x="80367" y="491132"/>
                </a:lnTo>
                <a:lnTo>
                  <a:pt x="71437" y="473273"/>
                </a:lnTo>
                <a:lnTo>
                  <a:pt x="62508" y="437554"/>
                </a:lnTo>
                <a:lnTo>
                  <a:pt x="53578" y="383976"/>
                </a:lnTo>
                <a:lnTo>
                  <a:pt x="35719" y="330398"/>
                </a:lnTo>
                <a:lnTo>
                  <a:pt x="17859" y="267890"/>
                </a:lnTo>
                <a:lnTo>
                  <a:pt x="8930" y="205382"/>
                </a:lnTo>
                <a:lnTo>
                  <a:pt x="0" y="133945"/>
                </a:lnTo>
                <a:lnTo>
                  <a:pt x="0" y="13394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7197328" y="2643188"/>
            <a:ext cx="339329" cy="482203"/>
          </a:xfrm>
          <a:custGeom>
            <a:avLst/>
            <a:gdLst/>
            <a:ahLst/>
            <a:cxnLst/>
            <a:rect l="0" t="0" r="0" b="0"/>
            <a:pathLst>
              <a:path w="339329" h="482203">
                <a:moveTo>
                  <a:pt x="0" y="35718"/>
                </a:moveTo>
                <a:lnTo>
                  <a:pt x="8930" y="44648"/>
                </a:lnTo>
                <a:lnTo>
                  <a:pt x="17860" y="62507"/>
                </a:lnTo>
                <a:lnTo>
                  <a:pt x="26789" y="80367"/>
                </a:lnTo>
                <a:lnTo>
                  <a:pt x="53578" y="98226"/>
                </a:lnTo>
                <a:lnTo>
                  <a:pt x="71438" y="125015"/>
                </a:lnTo>
                <a:lnTo>
                  <a:pt x="107156" y="142875"/>
                </a:lnTo>
                <a:lnTo>
                  <a:pt x="142875" y="151804"/>
                </a:lnTo>
                <a:lnTo>
                  <a:pt x="169664" y="160733"/>
                </a:lnTo>
                <a:lnTo>
                  <a:pt x="187524" y="160733"/>
                </a:lnTo>
                <a:lnTo>
                  <a:pt x="223242" y="142875"/>
                </a:lnTo>
                <a:lnTo>
                  <a:pt x="241102" y="116085"/>
                </a:lnTo>
                <a:lnTo>
                  <a:pt x="267891" y="89296"/>
                </a:lnTo>
                <a:lnTo>
                  <a:pt x="285750" y="44648"/>
                </a:lnTo>
                <a:lnTo>
                  <a:pt x="303610" y="17859"/>
                </a:lnTo>
                <a:lnTo>
                  <a:pt x="312539" y="0"/>
                </a:lnTo>
                <a:lnTo>
                  <a:pt x="303610" y="8929"/>
                </a:lnTo>
                <a:lnTo>
                  <a:pt x="303610" y="26789"/>
                </a:lnTo>
                <a:lnTo>
                  <a:pt x="303610" y="62507"/>
                </a:lnTo>
                <a:lnTo>
                  <a:pt x="285750" y="125015"/>
                </a:lnTo>
                <a:lnTo>
                  <a:pt x="285750" y="187523"/>
                </a:lnTo>
                <a:lnTo>
                  <a:pt x="276820" y="250030"/>
                </a:lnTo>
                <a:lnTo>
                  <a:pt x="285750" y="312538"/>
                </a:lnTo>
                <a:lnTo>
                  <a:pt x="294680" y="375046"/>
                </a:lnTo>
                <a:lnTo>
                  <a:pt x="303610" y="419694"/>
                </a:lnTo>
                <a:lnTo>
                  <a:pt x="312539" y="455413"/>
                </a:lnTo>
                <a:lnTo>
                  <a:pt x="321469" y="473273"/>
                </a:lnTo>
                <a:lnTo>
                  <a:pt x="330399" y="482202"/>
                </a:lnTo>
                <a:lnTo>
                  <a:pt x="339328" y="482202"/>
                </a:lnTo>
                <a:lnTo>
                  <a:pt x="339328" y="473273"/>
                </a:lnTo>
                <a:lnTo>
                  <a:pt x="330399" y="464343"/>
                </a:lnTo>
                <a:lnTo>
                  <a:pt x="321469" y="455413"/>
                </a:lnTo>
                <a:lnTo>
                  <a:pt x="321469" y="45541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7679531" y="2946796"/>
            <a:ext cx="142876" cy="26791"/>
          </a:xfrm>
          <a:custGeom>
            <a:avLst/>
            <a:gdLst/>
            <a:ahLst/>
            <a:cxnLst/>
            <a:rect l="0" t="0" r="0" b="0"/>
            <a:pathLst>
              <a:path w="142876" h="26791">
                <a:moveTo>
                  <a:pt x="0" y="0"/>
                </a:moveTo>
                <a:lnTo>
                  <a:pt x="0" y="0"/>
                </a:lnTo>
                <a:lnTo>
                  <a:pt x="17860" y="8930"/>
                </a:lnTo>
                <a:lnTo>
                  <a:pt x="35719" y="8930"/>
                </a:lnTo>
                <a:lnTo>
                  <a:pt x="62508" y="17860"/>
                </a:lnTo>
                <a:lnTo>
                  <a:pt x="80367" y="26790"/>
                </a:lnTo>
                <a:lnTo>
                  <a:pt x="98227" y="26790"/>
                </a:lnTo>
                <a:lnTo>
                  <a:pt x="116086" y="26790"/>
                </a:lnTo>
                <a:lnTo>
                  <a:pt x="133946" y="26790"/>
                </a:lnTo>
                <a:lnTo>
                  <a:pt x="142875" y="26790"/>
                </a:lnTo>
                <a:lnTo>
                  <a:pt x="142875" y="2679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938492" y="2893218"/>
            <a:ext cx="125017" cy="232173"/>
          </a:xfrm>
          <a:custGeom>
            <a:avLst/>
            <a:gdLst/>
            <a:ahLst/>
            <a:cxnLst/>
            <a:rect l="0" t="0" r="0" b="0"/>
            <a:pathLst>
              <a:path w="125017" h="232173">
                <a:moveTo>
                  <a:pt x="53578" y="0"/>
                </a:moveTo>
                <a:lnTo>
                  <a:pt x="53578" y="0"/>
                </a:lnTo>
                <a:lnTo>
                  <a:pt x="44649" y="0"/>
                </a:lnTo>
                <a:lnTo>
                  <a:pt x="26789" y="26789"/>
                </a:lnTo>
                <a:lnTo>
                  <a:pt x="17860" y="62508"/>
                </a:lnTo>
                <a:lnTo>
                  <a:pt x="0" y="98227"/>
                </a:lnTo>
                <a:lnTo>
                  <a:pt x="0" y="142875"/>
                </a:lnTo>
                <a:lnTo>
                  <a:pt x="0" y="178594"/>
                </a:lnTo>
                <a:lnTo>
                  <a:pt x="17860" y="214313"/>
                </a:lnTo>
                <a:lnTo>
                  <a:pt x="35719" y="223243"/>
                </a:lnTo>
                <a:lnTo>
                  <a:pt x="62508" y="232172"/>
                </a:lnTo>
                <a:lnTo>
                  <a:pt x="80367" y="223243"/>
                </a:lnTo>
                <a:lnTo>
                  <a:pt x="98227" y="205383"/>
                </a:lnTo>
                <a:lnTo>
                  <a:pt x="125016" y="178594"/>
                </a:lnTo>
                <a:lnTo>
                  <a:pt x="125016" y="17859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8081367" y="2928937"/>
            <a:ext cx="125016" cy="446485"/>
          </a:xfrm>
          <a:custGeom>
            <a:avLst/>
            <a:gdLst/>
            <a:ahLst/>
            <a:cxnLst/>
            <a:rect l="0" t="0" r="0" b="0"/>
            <a:pathLst>
              <a:path w="125016" h="446485">
                <a:moveTo>
                  <a:pt x="17860" y="0"/>
                </a:moveTo>
                <a:lnTo>
                  <a:pt x="0" y="26789"/>
                </a:lnTo>
                <a:lnTo>
                  <a:pt x="0" y="62508"/>
                </a:lnTo>
                <a:lnTo>
                  <a:pt x="0" y="89297"/>
                </a:lnTo>
                <a:lnTo>
                  <a:pt x="0" y="107156"/>
                </a:lnTo>
                <a:lnTo>
                  <a:pt x="8930" y="125016"/>
                </a:lnTo>
                <a:lnTo>
                  <a:pt x="26789" y="125016"/>
                </a:lnTo>
                <a:lnTo>
                  <a:pt x="44649" y="125016"/>
                </a:lnTo>
                <a:lnTo>
                  <a:pt x="53578" y="125016"/>
                </a:lnTo>
                <a:lnTo>
                  <a:pt x="71438" y="107156"/>
                </a:lnTo>
                <a:lnTo>
                  <a:pt x="80367" y="89297"/>
                </a:lnTo>
                <a:lnTo>
                  <a:pt x="89297" y="62508"/>
                </a:lnTo>
                <a:lnTo>
                  <a:pt x="98227" y="44649"/>
                </a:lnTo>
                <a:lnTo>
                  <a:pt x="98227" y="26789"/>
                </a:lnTo>
                <a:lnTo>
                  <a:pt x="107156" y="35719"/>
                </a:lnTo>
                <a:lnTo>
                  <a:pt x="116085" y="71438"/>
                </a:lnTo>
                <a:lnTo>
                  <a:pt x="116085" y="125016"/>
                </a:lnTo>
                <a:lnTo>
                  <a:pt x="116085" y="187524"/>
                </a:lnTo>
                <a:lnTo>
                  <a:pt x="125015" y="241102"/>
                </a:lnTo>
                <a:lnTo>
                  <a:pt x="125015" y="294680"/>
                </a:lnTo>
                <a:lnTo>
                  <a:pt x="116085" y="357188"/>
                </a:lnTo>
                <a:lnTo>
                  <a:pt x="107156" y="410766"/>
                </a:lnTo>
                <a:lnTo>
                  <a:pt x="98227" y="437555"/>
                </a:lnTo>
                <a:lnTo>
                  <a:pt x="89297" y="446484"/>
                </a:lnTo>
                <a:lnTo>
                  <a:pt x="71438" y="437555"/>
                </a:lnTo>
                <a:lnTo>
                  <a:pt x="62508" y="419695"/>
                </a:lnTo>
                <a:lnTo>
                  <a:pt x="35719" y="392906"/>
                </a:lnTo>
                <a:lnTo>
                  <a:pt x="17860" y="357188"/>
                </a:lnTo>
                <a:lnTo>
                  <a:pt x="17860" y="35718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8277820" y="2875359"/>
            <a:ext cx="125016" cy="178595"/>
          </a:xfrm>
          <a:custGeom>
            <a:avLst/>
            <a:gdLst/>
            <a:ahLst/>
            <a:cxnLst/>
            <a:rect l="0" t="0" r="0" b="0"/>
            <a:pathLst>
              <a:path w="125016" h="178595">
                <a:moveTo>
                  <a:pt x="80367" y="0"/>
                </a:moveTo>
                <a:lnTo>
                  <a:pt x="62507" y="8930"/>
                </a:lnTo>
                <a:lnTo>
                  <a:pt x="44648" y="17859"/>
                </a:lnTo>
                <a:lnTo>
                  <a:pt x="26789" y="26789"/>
                </a:lnTo>
                <a:lnTo>
                  <a:pt x="8929" y="44648"/>
                </a:lnTo>
                <a:lnTo>
                  <a:pt x="0" y="71437"/>
                </a:lnTo>
                <a:lnTo>
                  <a:pt x="8929" y="98227"/>
                </a:lnTo>
                <a:lnTo>
                  <a:pt x="17859" y="125016"/>
                </a:lnTo>
                <a:lnTo>
                  <a:pt x="44648" y="151805"/>
                </a:lnTo>
                <a:lnTo>
                  <a:pt x="71437" y="169664"/>
                </a:lnTo>
                <a:lnTo>
                  <a:pt x="98226" y="178594"/>
                </a:lnTo>
                <a:lnTo>
                  <a:pt x="107156" y="169664"/>
                </a:lnTo>
                <a:lnTo>
                  <a:pt x="116085" y="160734"/>
                </a:lnTo>
                <a:lnTo>
                  <a:pt x="125015" y="125016"/>
                </a:lnTo>
                <a:lnTo>
                  <a:pt x="125015" y="12501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8420695" y="2607469"/>
            <a:ext cx="312540" cy="553641"/>
          </a:xfrm>
          <a:custGeom>
            <a:avLst/>
            <a:gdLst/>
            <a:ahLst/>
            <a:cxnLst/>
            <a:rect l="0" t="0" r="0" b="0"/>
            <a:pathLst>
              <a:path w="312540" h="553641">
                <a:moveTo>
                  <a:pt x="0" y="0"/>
                </a:moveTo>
                <a:lnTo>
                  <a:pt x="0" y="44648"/>
                </a:lnTo>
                <a:lnTo>
                  <a:pt x="0" y="89297"/>
                </a:lnTo>
                <a:lnTo>
                  <a:pt x="0" y="151804"/>
                </a:lnTo>
                <a:lnTo>
                  <a:pt x="8929" y="223242"/>
                </a:lnTo>
                <a:lnTo>
                  <a:pt x="8929" y="312538"/>
                </a:lnTo>
                <a:lnTo>
                  <a:pt x="17859" y="375046"/>
                </a:lnTo>
                <a:lnTo>
                  <a:pt x="26789" y="428624"/>
                </a:lnTo>
                <a:lnTo>
                  <a:pt x="53578" y="464343"/>
                </a:lnTo>
                <a:lnTo>
                  <a:pt x="80367" y="491132"/>
                </a:lnTo>
                <a:lnTo>
                  <a:pt x="107156" y="491132"/>
                </a:lnTo>
                <a:lnTo>
                  <a:pt x="125015" y="491132"/>
                </a:lnTo>
                <a:lnTo>
                  <a:pt x="151804" y="464343"/>
                </a:lnTo>
                <a:lnTo>
                  <a:pt x="169664" y="437554"/>
                </a:lnTo>
                <a:lnTo>
                  <a:pt x="178593" y="401835"/>
                </a:lnTo>
                <a:lnTo>
                  <a:pt x="178593" y="375046"/>
                </a:lnTo>
                <a:lnTo>
                  <a:pt x="169664" y="348257"/>
                </a:lnTo>
                <a:lnTo>
                  <a:pt x="169664" y="330398"/>
                </a:lnTo>
                <a:lnTo>
                  <a:pt x="160734" y="312538"/>
                </a:lnTo>
                <a:lnTo>
                  <a:pt x="151804" y="303609"/>
                </a:lnTo>
                <a:lnTo>
                  <a:pt x="142875" y="312538"/>
                </a:lnTo>
                <a:lnTo>
                  <a:pt x="133945" y="339327"/>
                </a:lnTo>
                <a:lnTo>
                  <a:pt x="125015" y="366117"/>
                </a:lnTo>
                <a:lnTo>
                  <a:pt x="125015" y="401835"/>
                </a:lnTo>
                <a:lnTo>
                  <a:pt x="125015" y="437554"/>
                </a:lnTo>
                <a:lnTo>
                  <a:pt x="142875" y="464343"/>
                </a:lnTo>
                <a:lnTo>
                  <a:pt x="151804" y="482202"/>
                </a:lnTo>
                <a:lnTo>
                  <a:pt x="169664" y="491132"/>
                </a:lnTo>
                <a:lnTo>
                  <a:pt x="187523" y="482202"/>
                </a:lnTo>
                <a:lnTo>
                  <a:pt x="205382" y="482202"/>
                </a:lnTo>
                <a:lnTo>
                  <a:pt x="214312" y="455413"/>
                </a:lnTo>
                <a:lnTo>
                  <a:pt x="241101" y="419695"/>
                </a:lnTo>
                <a:lnTo>
                  <a:pt x="258960" y="383976"/>
                </a:lnTo>
                <a:lnTo>
                  <a:pt x="276820" y="366117"/>
                </a:lnTo>
                <a:lnTo>
                  <a:pt x="285750" y="348257"/>
                </a:lnTo>
                <a:lnTo>
                  <a:pt x="294679" y="348257"/>
                </a:lnTo>
                <a:lnTo>
                  <a:pt x="303609" y="357187"/>
                </a:lnTo>
                <a:lnTo>
                  <a:pt x="312539" y="375046"/>
                </a:lnTo>
                <a:lnTo>
                  <a:pt x="312539" y="401835"/>
                </a:lnTo>
                <a:lnTo>
                  <a:pt x="312539" y="428624"/>
                </a:lnTo>
                <a:lnTo>
                  <a:pt x="303609" y="473273"/>
                </a:lnTo>
                <a:lnTo>
                  <a:pt x="294679" y="508992"/>
                </a:lnTo>
                <a:lnTo>
                  <a:pt x="276820" y="535781"/>
                </a:lnTo>
                <a:lnTo>
                  <a:pt x="258960" y="553640"/>
                </a:lnTo>
                <a:lnTo>
                  <a:pt x="241101" y="553640"/>
                </a:lnTo>
                <a:lnTo>
                  <a:pt x="241101" y="535781"/>
                </a:lnTo>
                <a:lnTo>
                  <a:pt x="241101" y="53578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8804671" y="3143250"/>
            <a:ext cx="17860" cy="1"/>
          </a:xfrm>
          <a:custGeom>
            <a:avLst/>
            <a:gdLst/>
            <a:ahLst/>
            <a:cxnLst/>
            <a:rect l="0" t="0" r="0" b="0"/>
            <a:pathLst>
              <a:path w="17860" h="1">
                <a:moveTo>
                  <a:pt x="17859" y="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348883" y="3598664"/>
            <a:ext cx="62509" cy="562571"/>
          </a:xfrm>
          <a:custGeom>
            <a:avLst/>
            <a:gdLst/>
            <a:ahLst/>
            <a:cxnLst/>
            <a:rect l="0" t="0" r="0" b="0"/>
            <a:pathLst>
              <a:path w="62509" h="562571">
                <a:moveTo>
                  <a:pt x="62508" y="0"/>
                </a:moveTo>
                <a:lnTo>
                  <a:pt x="62508" y="8929"/>
                </a:lnTo>
                <a:lnTo>
                  <a:pt x="62508" y="17859"/>
                </a:lnTo>
                <a:lnTo>
                  <a:pt x="62508" y="26789"/>
                </a:lnTo>
                <a:lnTo>
                  <a:pt x="62508" y="44648"/>
                </a:lnTo>
                <a:lnTo>
                  <a:pt x="62508" y="71437"/>
                </a:lnTo>
                <a:lnTo>
                  <a:pt x="53578" y="107156"/>
                </a:lnTo>
                <a:lnTo>
                  <a:pt x="35719" y="160734"/>
                </a:lnTo>
                <a:lnTo>
                  <a:pt x="26789" y="232172"/>
                </a:lnTo>
                <a:lnTo>
                  <a:pt x="8930" y="312539"/>
                </a:lnTo>
                <a:lnTo>
                  <a:pt x="8930" y="383976"/>
                </a:lnTo>
                <a:lnTo>
                  <a:pt x="0" y="446484"/>
                </a:lnTo>
                <a:lnTo>
                  <a:pt x="8930" y="491132"/>
                </a:lnTo>
                <a:lnTo>
                  <a:pt x="8930" y="526851"/>
                </a:lnTo>
                <a:lnTo>
                  <a:pt x="8930" y="553640"/>
                </a:lnTo>
                <a:lnTo>
                  <a:pt x="17859" y="562570"/>
                </a:lnTo>
                <a:lnTo>
                  <a:pt x="26789" y="544711"/>
                </a:lnTo>
                <a:lnTo>
                  <a:pt x="17859" y="508992"/>
                </a:lnTo>
                <a:lnTo>
                  <a:pt x="26789" y="464343"/>
                </a:lnTo>
                <a:lnTo>
                  <a:pt x="26789" y="46434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429250" y="3545086"/>
            <a:ext cx="232173" cy="339329"/>
          </a:xfrm>
          <a:custGeom>
            <a:avLst/>
            <a:gdLst/>
            <a:ahLst/>
            <a:cxnLst/>
            <a:rect l="0" t="0" r="0" b="0"/>
            <a:pathLst>
              <a:path w="232173" h="339329">
                <a:moveTo>
                  <a:pt x="8930" y="0"/>
                </a:moveTo>
                <a:lnTo>
                  <a:pt x="17859" y="17859"/>
                </a:lnTo>
                <a:lnTo>
                  <a:pt x="8930" y="26789"/>
                </a:lnTo>
                <a:lnTo>
                  <a:pt x="17859" y="53578"/>
                </a:lnTo>
                <a:lnTo>
                  <a:pt x="17859" y="89296"/>
                </a:lnTo>
                <a:lnTo>
                  <a:pt x="17859" y="133945"/>
                </a:lnTo>
                <a:lnTo>
                  <a:pt x="17859" y="187523"/>
                </a:lnTo>
                <a:lnTo>
                  <a:pt x="8930" y="250031"/>
                </a:lnTo>
                <a:lnTo>
                  <a:pt x="0" y="303609"/>
                </a:lnTo>
                <a:lnTo>
                  <a:pt x="8930" y="330398"/>
                </a:lnTo>
                <a:lnTo>
                  <a:pt x="17859" y="339328"/>
                </a:lnTo>
                <a:lnTo>
                  <a:pt x="26789" y="330398"/>
                </a:lnTo>
                <a:lnTo>
                  <a:pt x="44648" y="312539"/>
                </a:lnTo>
                <a:lnTo>
                  <a:pt x="62508" y="285750"/>
                </a:lnTo>
                <a:lnTo>
                  <a:pt x="80367" y="250031"/>
                </a:lnTo>
                <a:lnTo>
                  <a:pt x="89297" y="214312"/>
                </a:lnTo>
                <a:lnTo>
                  <a:pt x="98227" y="178593"/>
                </a:lnTo>
                <a:lnTo>
                  <a:pt x="107156" y="142875"/>
                </a:lnTo>
                <a:lnTo>
                  <a:pt x="107156" y="107156"/>
                </a:lnTo>
                <a:lnTo>
                  <a:pt x="116086" y="89296"/>
                </a:lnTo>
                <a:lnTo>
                  <a:pt x="107156" y="89296"/>
                </a:lnTo>
                <a:lnTo>
                  <a:pt x="107156" y="89296"/>
                </a:lnTo>
                <a:lnTo>
                  <a:pt x="107156" y="107156"/>
                </a:lnTo>
                <a:lnTo>
                  <a:pt x="107156" y="142875"/>
                </a:lnTo>
                <a:lnTo>
                  <a:pt x="107156" y="187523"/>
                </a:lnTo>
                <a:lnTo>
                  <a:pt x="116086" y="241101"/>
                </a:lnTo>
                <a:lnTo>
                  <a:pt x="125016" y="294679"/>
                </a:lnTo>
                <a:lnTo>
                  <a:pt x="142875" y="321468"/>
                </a:lnTo>
                <a:lnTo>
                  <a:pt x="169664" y="339328"/>
                </a:lnTo>
                <a:lnTo>
                  <a:pt x="196453" y="339328"/>
                </a:lnTo>
                <a:lnTo>
                  <a:pt x="232172" y="321468"/>
                </a:lnTo>
                <a:lnTo>
                  <a:pt x="232172" y="32146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5902523" y="3777257"/>
            <a:ext cx="71439" cy="17861"/>
          </a:xfrm>
          <a:custGeom>
            <a:avLst/>
            <a:gdLst/>
            <a:ahLst/>
            <a:cxnLst/>
            <a:rect l="0" t="0" r="0" b="0"/>
            <a:pathLst>
              <a:path w="71439" h="17861">
                <a:moveTo>
                  <a:pt x="0" y="8930"/>
                </a:moveTo>
                <a:lnTo>
                  <a:pt x="17860" y="17860"/>
                </a:lnTo>
                <a:lnTo>
                  <a:pt x="44649" y="8930"/>
                </a:lnTo>
                <a:lnTo>
                  <a:pt x="71438" y="0"/>
                </a:lnTo>
                <a:lnTo>
                  <a:pt x="71438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6170414" y="3616523"/>
            <a:ext cx="366118" cy="366118"/>
          </a:xfrm>
          <a:custGeom>
            <a:avLst/>
            <a:gdLst/>
            <a:ahLst/>
            <a:cxnLst/>
            <a:rect l="0" t="0" r="0" b="0"/>
            <a:pathLst>
              <a:path w="366118" h="366118">
                <a:moveTo>
                  <a:pt x="0" y="0"/>
                </a:moveTo>
                <a:lnTo>
                  <a:pt x="8930" y="26789"/>
                </a:lnTo>
                <a:lnTo>
                  <a:pt x="17859" y="62508"/>
                </a:lnTo>
                <a:lnTo>
                  <a:pt x="17859" y="107156"/>
                </a:lnTo>
                <a:lnTo>
                  <a:pt x="17859" y="169664"/>
                </a:lnTo>
                <a:lnTo>
                  <a:pt x="17859" y="223242"/>
                </a:lnTo>
                <a:lnTo>
                  <a:pt x="17859" y="258961"/>
                </a:lnTo>
                <a:lnTo>
                  <a:pt x="26789" y="276820"/>
                </a:lnTo>
                <a:lnTo>
                  <a:pt x="26789" y="276820"/>
                </a:lnTo>
                <a:lnTo>
                  <a:pt x="35719" y="267891"/>
                </a:lnTo>
                <a:lnTo>
                  <a:pt x="35719" y="241102"/>
                </a:lnTo>
                <a:lnTo>
                  <a:pt x="35719" y="214313"/>
                </a:lnTo>
                <a:lnTo>
                  <a:pt x="44649" y="187523"/>
                </a:lnTo>
                <a:lnTo>
                  <a:pt x="44649" y="142875"/>
                </a:lnTo>
                <a:lnTo>
                  <a:pt x="53578" y="98227"/>
                </a:lnTo>
                <a:lnTo>
                  <a:pt x="62508" y="62508"/>
                </a:lnTo>
                <a:lnTo>
                  <a:pt x="62508" y="44648"/>
                </a:lnTo>
                <a:lnTo>
                  <a:pt x="71438" y="44648"/>
                </a:lnTo>
                <a:lnTo>
                  <a:pt x="80367" y="62508"/>
                </a:lnTo>
                <a:lnTo>
                  <a:pt x="89297" y="98227"/>
                </a:lnTo>
                <a:lnTo>
                  <a:pt x="98227" y="133945"/>
                </a:lnTo>
                <a:lnTo>
                  <a:pt x="98227" y="178594"/>
                </a:lnTo>
                <a:lnTo>
                  <a:pt x="98227" y="205383"/>
                </a:lnTo>
                <a:lnTo>
                  <a:pt x="98227" y="223242"/>
                </a:lnTo>
                <a:lnTo>
                  <a:pt x="107156" y="223242"/>
                </a:lnTo>
                <a:lnTo>
                  <a:pt x="125016" y="214313"/>
                </a:lnTo>
                <a:lnTo>
                  <a:pt x="133945" y="205383"/>
                </a:lnTo>
                <a:lnTo>
                  <a:pt x="142875" y="187523"/>
                </a:lnTo>
                <a:lnTo>
                  <a:pt x="160734" y="160734"/>
                </a:lnTo>
                <a:lnTo>
                  <a:pt x="169664" y="133945"/>
                </a:lnTo>
                <a:lnTo>
                  <a:pt x="187524" y="98227"/>
                </a:lnTo>
                <a:lnTo>
                  <a:pt x="196453" y="71438"/>
                </a:lnTo>
                <a:lnTo>
                  <a:pt x="214313" y="62508"/>
                </a:lnTo>
                <a:lnTo>
                  <a:pt x="223242" y="71438"/>
                </a:lnTo>
                <a:lnTo>
                  <a:pt x="232172" y="89297"/>
                </a:lnTo>
                <a:lnTo>
                  <a:pt x="241102" y="116086"/>
                </a:lnTo>
                <a:lnTo>
                  <a:pt x="250031" y="160734"/>
                </a:lnTo>
                <a:lnTo>
                  <a:pt x="258961" y="214313"/>
                </a:lnTo>
                <a:lnTo>
                  <a:pt x="258961" y="285750"/>
                </a:lnTo>
                <a:lnTo>
                  <a:pt x="258961" y="339328"/>
                </a:lnTo>
                <a:lnTo>
                  <a:pt x="267891" y="366117"/>
                </a:lnTo>
                <a:lnTo>
                  <a:pt x="285750" y="366117"/>
                </a:lnTo>
                <a:lnTo>
                  <a:pt x="303609" y="348258"/>
                </a:lnTo>
                <a:lnTo>
                  <a:pt x="321469" y="312539"/>
                </a:lnTo>
                <a:lnTo>
                  <a:pt x="348258" y="267891"/>
                </a:lnTo>
                <a:lnTo>
                  <a:pt x="366117" y="232172"/>
                </a:lnTo>
                <a:lnTo>
                  <a:pt x="366117" y="23217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6527602" y="3679031"/>
            <a:ext cx="366118" cy="669727"/>
          </a:xfrm>
          <a:custGeom>
            <a:avLst/>
            <a:gdLst/>
            <a:ahLst/>
            <a:cxnLst/>
            <a:rect l="0" t="0" r="0" b="0"/>
            <a:pathLst>
              <a:path w="366118" h="669727">
                <a:moveTo>
                  <a:pt x="89296" y="17859"/>
                </a:moveTo>
                <a:lnTo>
                  <a:pt x="98226" y="0"/>
                </a:lnTo>
                <a:lnTo>
                  <a:pt x="89296" y="0"/>
                </a:lnTo>
                <a:lnTo>
                  <a:pt x="89296" y="0"/>
                </a:lnTo>
                <a:lnTo>
                  <a:pt x="80367" y="17859"/>
                </a:lnTo>
                <a:lnTo>
                  <a:pt x="62507" y="26789"/>
                </a:lnTo>
                <a:lnTo>
                  <a:pt x="44648" y="53578"/>
                </a:lnTo>
                <a:lnTo>
                  <a:pt x="17859" y="89297"/>
                </a:lnTo>
                <a:lnTo>
                  <a:pt x="8929" y="125015"/>
                </a:lnTo>
                <a:lnTo>
                  <a:pt x="0" y="178594"/>
                </a:lnTo>
                <a:lnTo>
                  <a:pt x="0" y="214312"/>
                </a:lnTo>
                <a:lnTo>
                  <a:pt x="17859" y="232172"/>
                </a:lnTo>
                <a:lnTo>
                  <a:pt x="35718" y="232172"/>
                </a:lnTo>
                <a:lnTo>
                  <a:pt x="53578" y="223242"/>
                </a:lnTo>
                <a:lnTo>
                  <a:pt x="80367" y="187523"/>
                </a:lnTo>
                <a:lnTo>
                  <a:pt x="98226" y="151805"/>
                </a:lnTo>
                <a:lnTo>
                  <a:pt x="116086" y="107156"/>
                </a:lnTo>
                <a:lnTo>
                  <a:pt x="125015" y="71437"/>
                </a:lnTo>
                <a:lnTo>
                  <a:pt x="133945" y="35719"/>
                </a:lnTo>
                <a:lnTo>
                  <a:pt x="125015" y="8930"/>
                </a:lnTo>
                <a:lnTo>
                  <a:pt x="125015" y="0"/>
                </a:lnTo>
                <a:lnTo>
                  <a:pt x="125015" y="17859"/>
                </a:lnTo>
                <a:lnTo>
                  <a:pt x="116086" y="53578"/>
                </a:lnTo>
                <a:lnTo>
                  <a:pt x="107156" y="98226"/>
                </a:lnTo>
                <a:lnTo>
                  <a:pt x="107156" y="151805"/>
                </a:lnTo>
                <a:lnTo>
                  <a:pt x="116086" y="196453"/>
                </a:lnTo>
                <a:lnTo>
                  <a:pt x="125015" y="232172"/>
                </a:lnTo>
                <a:lnTo>
                  <a:pt x="151804" y="250031"/>
                </a:lnTo>
                <a:lnTo>
                  <a:pt x="169664" y="250031"/>
                </a:lnTo>
                <a:lnTo>
                  <a:pt x="196453" y="241101"/>
                </a:lnTo>
                <a:lnTo>
                  <a:pt x="223242" y="205383"/>
                </a:lnTo>
                <a:lnTo>
                  <a:pt x="250031" y="160734"/>
                </a:lnTo>
                <a:lnTo>
                  <a:pt x="276820" y="116086"/>
                </a:lnTo>
                <a:lnTo>
                  <a:pt x="303609" y="71437"/>
                </a:lnTo>
                <a:lnTo>
                  <a:pt x="321468" y="26789"/>
                </a:lnTo>
                <a:lnTo>
                  <a:pt x="330398" y="0"/>
                </a:lnTo>
                <a:lnTo>
                  <a:pt x="330398" y="0"/>
                </a:lnTo>
                <a:lnTo>
                  <a:pt x="321468" y="8930"/>
                </a:lnTo>
                <a:lnTo>
                  <a:pt x="303609" y="26789"/>
                </a:lnTo>
                <a:lnTo>
                  <a:pt x="276820" y="44648"/>
                </a:lnTo>
                <a:lnTo>
                  <a:pt x="250031" y="80367"/>
                </a:lnTo>
                <a:lnTo>
                  <a:pt x="232171" y="116086"/>
                </a:lnTo>
                <a:lnTo>
                  <a:pt x="214312" y="142875"/>
                </a:lnTo>
                <a:lnTo>
                  <a:pt x="214312" y="160734"/>
                </a:lnTo>
                <a:lnTo>
                  <a:pt x="223242" y="169664"/>
                </a:lnTo>
                <a:lnTo>
                  <a:pt x="241101" y="160734"/>
                </a:lnTo>
                <a:lnTo>
                  <a:pt x="258961" y="151805"/>
                </a:lnTo>
                <a:lnTo>
                  <a:pt x="285750" y="133945"/>
                </a:lnTo>
                <a:lnTo>
                  <a:pt x="303609" y="107156"/>
                </a:lnTo>
                <a:lnTo>
                  <a:pt x="321468" y="80367"/>
                </a:lnTo>
                <a:lnTo>
                  <a:pt x="339328" y="53578"/>
                </a:lnTo>
                <a:lnTo>
                  <a:pt x="339328" y="35719"/>
                </a:lnTo>
                <a:lnTo>
                  <a:pt x="339328" y="35719"/>
                </a:lnTo>
                <a:lnTo>
                  <a:pt x="348257" y="53578"/>
                </a:lnTo>
                <a:lnTo>
                  <a:pt x="348257" y="80367"/>
                </a:lnTo>
                <a:lnTo>
                  <a:pt x="348257" y="142875"/>
                </a:lnTo>
                <a:lnTo>
                  <a:pt x="357187" y="223242"/>
                </a:lnTo>
                <a:lnTo>
                  <a:pt x="357187" y="312539"/>
                </a:lnTo>
                <a:lnTo>
                  <a:pt x="366117" y="410765"/>
                </a:lnTo>
                <a:lnTo>
                  <a:pt x="366117" y="491133"/>
                </a:lnTo>
                <a:lnTo>
                  <a:pt x="366117" y="571500"/>
                </a:lnTo>
                <a:lnTo>
                  <a:pt x="348257" y="634008"/>
                </a:lnTo>
                <a:lnTo>
                  <a:pt x="330398" y="660797"/>
                </a:lnTo>
                <a:lnTo>
                  <a:pt x="294679" y="669726"/>
                </a:lnTo>
                <a:lnTo>
                  <a:pt x="258961" y="660797"/>
                </a:lnTo>
                <a:lnTo>
                  <a:pt x="214312" y="625078"/>
                </a:lnTo>
                <a:lnTo>
                  <a:pt x="169664" y="589359"/>
                </a:lnTo>
                <a:lnTo>
                  <a:pt x="133945" y="535781"/>
                </a:lnTo>
                <a:lnTo>
                  <a:pt x="125015" y="473273"/>
                </a:lnTo>
                <a:lnTo>
                  <a:pt x="125015" y="401836"/>
                </a:lnTo>
                <a:lnTo>
                  <a:pt x="133945" y="330398"/>
                </a:lnTo>
                <a:lnTo>
                  <a:pt x="160734" y="276820"/>
                </a:lnTo>
                <a:lnTo>
                  <a:pt x="196453" y="205383"/>
                </a:lnTo>
                <a:lnTo>
                  <a:pt x="232171" y="151805"/>
                </a:lnTo>
                <a:lnTo>
                  <a:pt x="232171" y="15180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7000875" y="3616523"/>
            <a:ext cx="294681" cy="392907"/>
          </a:xfrm>
          <a:custGeom>
            <a:avLst/>
            <a:gdLst/>
            <a:ahLst/>
            <a:cxnLst/>
            <a:rect l="0" t="0" r="0" b="0"/>
            <a:pathLst>
              <a:path w="294681" h="392907">
                <a:moveTo>
                  <a:pt x="0" y="0"/>
                </a:moveTo>
                <a:lnTo>
                  <a:pt x="0" y="26789"/>
                </a:lnTo>
                <a:lnTo>
                  <a:pt x="8930" y="71438"/>
                </a:lnTo>
                <a:lnTo>
                  <a:pt x="17859" y="125016"/>
                </a:lnTo>
                <a:lnTo>
                  <a:pt x="17859" y="178594"/>
                </a:lnTo>
                <a:lnTo>
                  <a:pt x="17859" y="232172"/>
                </a:lnTo>
                <a:lnTo>
                  <a:pt x="17859" y="276820"/>
                </a:lnTo>
                <a:lnTo>
                  <a:pt x="8930" y="312539"/>
                </a:lnTo>
                <a:lnTo>
                  <a:pt x="17859" y="321469"/>
                </a:lnTo>
                <a:lnTo>
                  <a:pt x="17859" y="312539"/>
                </a:lnTo>
                <a:lnTo>
                  <a:pt x="26789" y="294680"/>
                </a:lnTo>
                <a:lnTo>
                  <a:pt x="35719" y="276820"/>
                </a:lnTo>
                <a:lnTo>
                  <a:pt x="53578" y="241102"/>
                </a:lnTo>
                <a:lnTo>
                  <a:pt x="71438" y="205383"/>
                </a:lnTo>
                <a:lnTo>
                  <a:pt x="89297" y="160734"/>
                </a:lnTo>
                <a:lnTo>
                  <a:pt x="107156" y="142875"/>
                </a:lnTo>
                <a:lnTo>
                  <a:pt x="116086" y="142875"/>
                </a:lnTo>
                <a:lnTo>
                  <a:pt x="125016" y="169664"/>
                </a:lnTo>
                <a:lnTo>
                  <a:pt x="133945" y="214313"/>
                </a:lnTo>
                <a:lnTo>
                  <a:pt x="133945" y="267891"/>
                </a:lnTo>
                <a:lnTo>
                  <a:pt x="125016" y="321469"/>
                </a:lnTo>
                <a:lnTo>
                  <a:pt x="133945" y="357188"/>
                </a:lnTo>
                <a:lnTo>
                  <a:pt x="142875" y="383977"/>
                </a:lnTo>
                <a:lnTo>
                  <a:pt x="151805" y="392906"/>
                </a:lnTo>
                <a:lnTo>
                  <a:pt x="160734" y="383977"/>
                </a:lnTo>
                <a:lnTo>
                  <a:pt x="187523" y="357188"/>
                </a:lnTo>
                <a:lnTo>
                  <a:pt x="205383" y="321469"/>
                </a:lnTo>
                <a:lnTo>
                  <a:pt x="232172" y="285750"/>
                </a:lnTo>
                <a:lnTo>
                  <a:pt x="241102" y="241102"/>
                </a:lnTo>
                <a:lnTo>
                  <a:pt x="258961" y="205383"/>
                </a:lnTo>
                <a:lnTo>
                  <a:pt x="267891" y="187523"/>
                </a:lnTo>
                <a:lnTo>
                  <a:pt x="267891" y="187523"/>
                </a:lnTo>
                <a:lnTo>
                  <a:pt x="258961" y="205383"/>
                </a:lnTo>
                <a:lnTo>
                  <a:pt x="258961" y="241102"/>
                </a:lnTo>
                <a:lnTo>
                  <a:pt x="258961" y="285750"/>
                </a:lnTo>
                <a:lnTo>
                  <a:pt x="258961" y="339328"/>
                </a:lnTo>
                <a:lnTo>
                  <a:pt x="267891" y="375047"/>
                </a:lnTo>
                <a:lnTo>
                  <a:pt x="276820" y="392906"/>
                </a:lnTo>
                <a:lnTo>
                  <a:pt x="285750" y="392906"/>
                </a:lnTo>
                <a:lnTo>
                  <a:pt x="294680" y="357188"/>
                </a:lnTo>
                <a:lnTo>
                  <a:pt x="294680" y="35718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7277695" y="3393281"/>
            <a:ext cx="491134" cy="651868"/>
          </a:xfrm>
          <a:custGeom>
            <a:avLst/>
            <a:gdLst/>
            <a:ahLst/>
            <a:cxnLst/>
            <a:rect l="0" t="0" r="0" b="0"/>
            <a:pathLst>
              <a:path w="491134" h="651868">
                <a:moveTo>
                  <a:pt x="0" y="17859"/>
                </a:moveTo>
                <a:lnTo>
                  <a:pt x="17860" y="8930"/>
                </a:lnTo>
                <a:lnTo>
                  <a:pt x="35719" y="8930"/>
                </a:lnTo>
                <a:lnTo>
                  <a:pt x="53578" y="0"/>
                </a:lnTo>
                <a:lnTo>
                  <a:pt x="80368" y="8930"/>
                </a:lnTo>
                <a:lnTo>
                  <a:pt x="89297" y="35719"/>
                </a:lnTo>
                <a:lnTo>
                  <a:pt x="98227" y="89297"/>
                </a:lnTo>
                <a:lnTo>
                  <a:pt x="98227" y="169664"/>
                </a:lnTo>
                <a:lnTo>
                  <a:pt x="98227" y="258961"/>
                </a:lnTo>
                <a:lnTo>
                  <a:pt x="98227" y="375047"/>
                </a:lnTo>
                <a:lnTo>
                  <a:pt x="98227" y="482203"/>
                </a:lnTo>
                <a:lnTo>
                  <a:pt x="98227" y="562570"/>
                </a:lnTo>
                <a:lnTo>
                  <a:pt x="107157" y="616148"/>
                </a:lnTo>
                <a:lnTo>
                  <a:pt x="125016" y="642937"/>
                </a:lnTo>
                <a:lnTo>
                  <a:pt x="142875" y="651867"/>
                </a:lnTo>
                <a:lnTo>
                  <a:pt x="160735" y="634008"/>
                </a:lnTo>
                <a:lnTo>
                  <a:pt x="187524" y="598289"/>
                </a:lnTo>
                <a:lnTo>
                  <a:pt x="214313" y="562570"/>
                </a:lnTo>
                <a:lnTo>
                  <a:pt x="232172" y="526851"/>
                </a:lnTo>
                <a:lnTo>
                  <a:pt x="258961" y="473273"/>
                </a:lnTo>
                <a:lnTo>
                  <a:pt x="267891" y="455414"/>
                </a:lnTo>
                <a:lnTo>
                  <a:pt x="276821" y="446484"/>
                </a:lnTo>
                <a:lnTo>
                  <a:pt x="276821" y="455414"/>
                </a:lnTo>
                <a:lnTo>
                  <a:pt x="267891" y="473273"/>
                </a:lnTo>
                <a:lnTo>
                  <a:pt x="267891" y="517922"/>
                </a:lnTo>
                <a:lnTo>
                  <a:pt x="267891" y="562570"/>
                </a:lnTo>
                <a:lnTo>
                  <a:pt x="276821" y="589359"/>
                </a:lnTo>
                <a:lnTo>
                  <a:pt x="285750" y="607219"/>
                </a:lnTo>
                <a:lnTo>
                  <a:pt x="303610" y="616148"/>
                </a:lnTo>
                <a:lnTo>
                  <a:pt x="321469" y="598289"/>
                </a:lnTo>
                <a:lnTo>
                  <a:pt x="339328" y="580430"/>
                </a:lnTo>
                <a:lnTo>
                  <a:pt x="357188" y="544711"/>
                </a:lnTo>
                <a:lnTo>
                  <a:pt x="366118" y="517922"/>
                </a:lnTo>
                <a:lnTo>
                  <a:pt x="366118" y="491133"/>
                </a:lnTo>
                <a:lnTo>
                  <a:pt x="357188" y="482203"/>
                </a:lnTo>
                <a:lnTo>
                  <a:pt x="348258" y="482203"/>
                </a:lnTo>
                <a:lnTo>
                  <a:pt x="339328" y="491133"/>
                </a:lnTo>
                <a:lnTo>
                  <a:pt x="339328" y="491133"/>
                </a:lnTo>
                <a:lnTo>
                  <a:pt x="348258" y="491133"/>
                </a:lnTo>
                <a:lnTo>
                  <a:pt x="375047" y="482203"/>
                </a:lnTo>
                <a:lnTo>
                  <a:pt x="401836" y="464344"/>
                </a:lnTo>
                <a:lnTo>
                  <a:pt x="428625" y="446484"/>
                </a:lnTo>
                <a:lnTo>
                  <a:pt x="464344" y="419695"/>
                </a:lnTo>
                <a:lnTo>
                  <a:pt x="491133" y="375047"/>
                </a:lnTo>
                <a:lnTo>
                  <a:pt x="491133" y="37504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750969" y="3402211"/>
            <a:ext cx="223243" cy="696516"/>
          </a:xfrm>
          <a:custGeom>
            <a:avLst/>
            <a:gdLst/>
            <a:ahLst/>
            <a:cxnLst/>
            <a:rect l="0" t="0" r="0" b="0"/>
            <a:pathLst>
              <a:path w="223243" h="696516">
                <a:moveTo>
                  <a:pt x="17859" y="0"/>
                </a:moveTo>
                <a:lnTo>
                  <a:pt x="17859" y="17859"/>
                </a:lnTo>
                <a:lnTo>
                  <a:pt x="26789" y="44648"/>
                </a:lnTo>
                <a:lnTo>
                  <a:pt x="26789" y="89296"/>
                </a:lnTo>
                <a:lnTo>
                  <a:pt x="26789" y="142875"/>
                </a:lnTo>
                <a:lnTo>
                  <a:pt x="26789" y="214312"/>
                </a:lnTo>
                <a:lnTo>
                  <a:pt x="17859" y="303609"/>
                </a:lnTo>
                <a:lnTo>
                  <a:pt x="8929" y="419695"/>
                </a:lnTo>
                <a:lnTo>
                  <a:pt x="0" y="526851"/>
                </a:lnTo>
                <a:lnTo>
                  <a:pt x="8929" y="598289"/>
                </a:lnTo>
                <a:lnTo>
                  <a:pt x="26789" y="642937"/>
                </a:lnTo>
                <a:lnTo>
                  <a:pt x="53578" y="660796"/>
                </a:lnTo>
                <a:lnTo>
                  <a:pt x="80367" y="651867"/>
                </a:lnTo>
                <a:lnTo>
                  <a:pt x="107156" y="625078"/>
                </a:lnTo>
                <a:lnTo>
                  <a:pt x="133945" y="589359"/>
                </a:lnTo>
                <a:lnTo>
                  <a:pt x="160734" y="535781"/>
                </a:lnTo>
                <a:lnTo>
                  <a:pt x="178594" y="482203"/>
                </a:lnTo>
                <a:lnTo>
                  <a:pt x="187523" y="455414"/>
                </a:lnTo>
                <a:lnTo>
                  <a:pt x="187523" y="455414"/>
                </a:lnTo>
                <a:lnTo>
                  <a:pt x="178594" y="473273"/>
                </a:lnTo>
                <a:lnTo>
                  <a:pt x="169664" y="491132"/>
                </a:lnTo>
                <a:lnTo>
                  <a:pt x="160734" y="517921"/>
                </a:lnTo>
                <a:lnTo>
                  <a:pt x="160734" y="571500"/>
                </a:lnTo>
                <a:lnTo>
                  <a:pt x="169664" y="616148"/>
                </a:lnTo>
                <a:lnTo>
                  <a:pt x="187523" y="651867"/>
                </a:lnTo>
                <a:lnTo>
                  <a:pt x="205383" y="687585"/>
                </a:lnTo>
                <a:lnTo>
                  <a:pt x="223242" y="696515"/>
                </a:lnTo>
                <a:lnTo>
                  <a:pt x="223242" y="69651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7241977" y="3455789"/>
            <a:ext cx="303610" cy="44649"/>
          </a:xfrm>
          <a:custGeom>
            <a:avLst/>
            <a:gdLst/>
            <a:ahLst/>
            <a:cxnLst/>
            <a:rect l="0" t="0" r="0" b="0"/>
            <a:pathLst>
              <a:path w="303610" h="44649">
                <a:moveTo>
                  <a:pt x="0" y="35718"/>
                </a:moveTo>
                <a:lnTo>
                  <a:pt x="17859" y="44648"/>
                </a:lnTo>
                <a:lnTo>
                  <a:pt x="71437" y="26789"/>
                </a:lnTo>
                <a:lnTo>
                  <a:pt x="142875" y="0"/>
                </a:lnTo>
                <a:lnTo>
                  <a:pt x="223242" y="0"/>
                </a:lnTo>
                <a:lnTo>
                  <a:pt x="303609" y="8929"/>
                </a:lnTo>
                <a:lnTo>
                  <a:pt x="303609" y="892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5223867" y="4446984"/>
            <a:ext cx="35720" cy="562572"/>
          </a:xfrm>
          <a:custGeom>
            <a:avLst/>
            <a:gdLst/>
            <a:ahLst/>
            <a:cxnLst/>
            <a:rect l="0" t="0" r="0" b="0"/>
            <a:pathLst>
              <a:path w="35720" h="562572">
                <a:moveTo>
                  <a:pt x="0" y="0"/>
                </a:moveTo>
                <a:lnTo>
                  <a:pt x="8930" y="80367"/>
                </a:lnTo>
                <a:lnTo>
                  <a:pt x="8930" y="160734"/>
                </a:lnTo>
                <a:lnTo>
                  <a:pt x="17860" y="258961"/>
                </a:lnTo>
                <a:lnTo>
                  <a:pt x="26789" y="357187"/>
                </a:lnTo>
                <a:lnTo>
                  <a:pt x="35719" y="446485"/>
                </a:lnTo>
                <a:lnTo>
                  <a:pt x="35719" y="508993"/>
                </a:lnTo>
                <a:lnTo>
                  <a:pt x="35719" y="553641"/>
                </a:lnTo>
                <a:lnTo>
                  <a:pt x="35719" y="562571"/>
                </a:lnTo>
                <a:lnTo>
                  <a:pt x="26789" y="562571"/>
                </a:lnTo>
                <a:lnTo>
                  <a:pt x="17860" y="526852"/>
                </a:lnTo>
                <a:lnTo>
                  <a:pt x="8930" y="473274"/>
                </a:lnTo>
                <a:lnTo>
                  <a:pt x="8930" y="47327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5170289" y="4420195"/>
            <a:ext cx="321470" cy="571501"/>
          </a:xfrm>
          <a:custGeom>
            <a:avLst/>
            <a:gdLst/>
            <a:ahLst/>
            <a:cxnLst/>
            <a:rect l="0" t="0" r="0" b="0"/>
            <a:pathLst>
              <a:path w="321470" h="571501">
                <a:moveTo>
                  <a:pt x="0" y="0"/>
                </a:moveTo>
                <a:lnTo>
                  <a:pt x="17859" y="26789"/>
                </a:lnTo>
                <a:lnTo>
                  <a:pt x="26789" y="44648"/>
                </a:lnTo>
                <a:lnTo>
                  <a:pt x="44649" y="80367"/>
                </a:lnTo>
                <a:lnTo>
                  <a:pt x="71438" y="107156"/>
                </a:lnTo>
                <a:lnTo>
                  <a:pt x="98227" y="133945"/>
                </a:lnTo>
                <a:lnTo>
                  <a:pt x="125016" y="151805"/>
                </a:lnTo>
                <a:lnTo>
                  <a:pt x="151805" y="160734"/>
                </a:lnTo>
                <a:lnTo>
                  <a:pt x="187524" y="151805"/>
                </a:lnTo>
                <a:lnTo>
                  <a:pt x="214313" y="142875"/>
                </a:lnTo>
                <a:lnTo>
                  <a:pt x="250031" y="125016"/>
                </a:lnTo>
                <a:lnTo>
                  <a:pt x="267891" y="107156"/>
                </a:lnTo>
                <a:lnTo>
                  <a:pt x="294680" y="80367"/>
                </a:lnTo>
                <a:lnTo>
                  <a:pt x="303609" y="62508"/>
                </a:lnTo>
                <a:lnTo>
                  <a:pt x="312539" y="44648"/>
                </a:lnTo>
                <a:lnTo>
                  <a:pt x="303609" y="53578"/>
                </a:lnTo>
                <a:lnTo>
                  <a:pt x="303609" y="80367"/>
                </a:lnTo>
                <a:lnTo>
                  <a:pt x="294680" y="125016"/>
                </a:lnTo>
                <a:lnTo>
                  <a:pt x="294680" y="196453"/>
                </a:lnTo>
                <a:lnTo>
                  <a:pt x="285750" y="267891"/>
                </a:lnTo>
                <a:lnTo>
                  <a:pt x="294680" y="357187"/>
                </a:lnTo>
                <a:lnTo>
                  <a:pt x="294680" y="437555"/>
                </a:lnTo>
                <a:lnTo>
                  <a:pt x="294680" y="508993"/>
                </a:lnTo>
                <a:lnTo>
                  <a:pt x="303609" y="553641"/>
                </a:lnTo>
                <a:lnTo>
                  <a:pt x="312539" y="571500"/>
                </a:lnTo>
                <a:lnTo>
                  <a:pt x="321469" y="562571"/>
                </a:lnTo>
                <a:lnTo>
                  <a:pt x="321469" y="56257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5598914" y="4411265"/>
            <a:ext cx="125017" cy="535783"/>
          </a:xfrm>
          <a:custGeom>
            <a:avLst/>
            <a:gdLst/>
            <a:ahLst/>
            <a:cxnLst/>
            <a:rect l="0" t="0" r="0" b="0"/>
            <a:pathLst>
              <a:path w="125017" h="535783">
                <a:moveTo>
                  <a:pt x="116086" y="0"/>
                </a:moveTo>
                <a:lnTo>
                  <a:pt x="116086" y="0"/>
                </a:lnTo>
                <a:lnTo>
                  <a:pt x="98227" y="8930"/>
                </a:lnTo>
                <a:lnTo>
                  <a:pt x="80367" y="35719"/>
                </a:lnTo>
                <a:lnTo>
                  <a:pt x="53578" y="80367"/>
                </a:lnTo>
                <a:lnTo>
                  <a:pt x="26789" y="142875"/>
                </a:lnTo>
                <a:lnTo>
                  <a:pt x="8930" y="205383"/>
                </a:lnTo>
                <a:lnTo>
                  <a:pt x="0" y="285750"/>
                </a:lnTo>
                <a:lnTo>
                  <a:pt x="8930" y="366117"/>
                </a:lnTo>
                <a:lnTo>
                  <a:pt x="26789" y="428625"/>
                </a:lnTo>
                <a:lnTo>
                  <a:pt x="35719" y="491133"/>
                </a:lnTo>
                <a:lnTo>
                  <a:pt x="53578" y="517923"/>
                </a:lnTo>
                <a:lnTo>
                  <a:pt x="80367" y="535782"/>
                </a:lnTo>
                <a:lnTo>
                  <a:pt x="107156" y="526852"/>
                </a:lnTo>
                <a:lnTo>
                  <a:pt x="125016" y="500063"/>
                </a:lnTo>
                <a:lnTo>
                  <a:pt x="125016" y="50006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5857875" y="4482703"/>
            <a:ext cx="89298" cy="508993"/>
          </a:xfrm>
          <a:custGeom>
            <a:avLst/>
            <a:gdLst/>
            <a:ahLst/>
            <a:cxnLst/>
            <a:rect l="0" t="0" r="0" b="0"/>
            <a:pathLst>
              <a:path w="89298" h="508993">
                <a:moveTo>
                  <a:pt x="0" y="0"/>
                </a:moveTo>
                <a:lnTo>
                  <a:pt x="8930" y="44648"/>
                </a:lnTo>
                <a:lnTo>
                  <a:pt x="17859" y="89297"/>
                </a:lnTo>
                <a:lnTo>
                  <a:pt x="17859" y="151804"/>
                </a:lnTo>
                <a:lnTo>
                  <a:pt x="8930" y="223242"/>
                </a:lnTo>
                <a:lnTo>
                  <a:pt x="8930" y="312539"/>
                </a:lnTo>
                <a:lnTo>
                  <a:pt x="0" y="392906"/>
                </a:lnTo>
                <a:lnTo>
                  <a:pt x="0" y="455414"/>
                </a:lnTo>
                <a:lnTo>
                  <a:pt x="8930" y="500063"/>
                </a:lnTo>
                <a:lnTo>
                  <a:pt x="26789" y="508992"/>
                </a:lnTo>
                <a:lnTo>
                  <a:pt x="44648" y="508992"/>
                </a:lnTo>
                <a:lnTo>
                  <a:pt x="62508" y="482203"/>
                </a:lnTo>
                <a:lnTo>
                  <a:pt x="80367" y="446485"/>
                </a:lnTo>
                <a:lnTo>
                  <a:pt x="89297" y="410766"/>
                </a:lnTo>
                <a:lnTo>
                  <a:pt x="89297" y="383976"/>
                </a:lnTo>
                <a:lnTo>
                  <a:pt x="89297" y="38397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5786438" y="4652367"/>
            <a:ext cx="133946" cy="80368"/>
          </a:xfrm>
          <a:custGeom>
            <a:avLst/>
            <a:gdLst/>
            <a:ahLst/>
            <a:cxnLst/>
            <a:rect l="0" t="0" r="0" b="0"/>
            <a:pathLst>
              <a:path w="133946" h="80368">
                <a:moveTo>
                  <a:pt x="0" y="80367"/>
                </a:moveTo>
                <a:lnTo>
                  <a:pt x="8929" y="80367"/>
                </a:lnTo>
                <a:lnTo>
                  <a:pt x="35718" y="80367"/>
                </a:lnTo>
                <a:lnTo>
                  <a:pt x="62507" y="80367"/>
                </a:lnTo>
                <a:lnTo>
                  <a:pt x="89296" y="53578"/>
                </a:lnTo>
                <a:lnTo>
                  <a:pt x="116085" y="26789"/>
                </a:lnTo>
                <a:lnTo>
                  <a:pt x="133945" y="0"/>
                </a:lnTo>
                <a:lnTo>
                  <a:pt x="133945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5991820" y="4429125"/>
            <a:ext cx="107158" cy="651868"/>
          </a:xfrm>
          <a:custGeom>
            <a:avLst/>
            <a:gdLst/>
            <a:ahLst/>
            <a:cxnLst/>
            <a:rect l="0" t="0" r="0" b="0"/>
            <a:pathLst>
              <a:path w="107158" h="651868">
                <a:moveTo>
                  <a:pt x="0" y="0"/>
                </a:moveTo>
                <a:lnTo>
                  <a:pt x="17860" y="44648"/>
                </a:lnTo>
                <a:lnTo>
                  <a:pt x="35719" y="89296"/>
                </a:lnTo>
                <a:lnTo>
                  <a:pt x="62508" y="151804"/>
                </a:lnTo>
                <a:lnTo>
                  <a:pt x="80368" y="223242"/>
                </a:lnTo>
                <a:lnTo>
                  <a:pt x="98227" y="303609"/>
                </a:lnTo>
                <a:lnTo>
                  <a:pt x="107157" y="401836"/>
                </a:lnTo>
                <a:lnTo>
                  <a:pt x="107157" y="500063"/>
                </a:lnTo>
                <a:lnTo>
                  <a:pt x="98227" y="580430"/>
                </a:lnTo>
                <a:lnTo>
                  <a:pt x="98227" y="634008"/>
                </a:lnTo>
                <a:lnTo>
                  <a:pt x="107157" y="651867"/>
                </a:lnTo>
                <a:lnTo>
                  <a:pt x="98227" y="642938"/>
                </a:lnTo>
                <a:lnTo>
                  <a:pt x="98227" y="64293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6259711" y="4804171"/>
            <a:ext cx="116087" cy="44650"/>
          </a:xfrm>
          <a:custGeom>
            <a:avLst/>
            <a:gdLst/>
            <a:ahLst/>
            <a:cxnLst/>
            <a:rect l="0" t="0" r="0" b="0"/>
            <a:pathLst>
              <a:path w="116087" h="44650">
                <a:moveTo>
                  <a:pt x="0" y="0"/>
                </a:moveTo>
                <a:lnTo>
                  <a:pt x="35719" y="26790"/>
                </a:lnTo>
                <a:lnTo>
                  <a:pt x="80367" y="44649"/>
                </a:lnTo>
                <a:lnTo>
                  <a:pt x="116086" y="44649"/>
                </a:lnTo>
                <a:lnTo>
                  <a:pt x="116086" y="4464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6607969" y="4402336"/>
            <a:ext cx="133946" cy="598290"/>
          </a:xfrm>
          <a:custGeom>
            <a:avLst/>
            <a:gdLst/>
            <a:ahLst/>
            <a:cxnLst/>
            <a:rect l="0" t="0" r="0" b="0"/>
            <a:pathLst>
              <a:path w="133946" h="598290">
                <a:moveTo>
                  <a:pt x="0" y="0"/>
                </a:moveTo>
                <a:lnTo>
                  <a:pt x="8929" y="8929"/>
                </a:lnTo>
                <a:lnTo>
                  <a:pt x="8929" y="17859"/>
                </a:lnTo>
                <a:lnTo>
                  <a:pt x="0" y="35718"/>
                </a:lnTo>
                <a:lnTo>
                  <a:pt x="0" y="80367"/>
                </a:lnTo>
                <a:lnTo>
                  <a:pt x="8929" y="133945"/>
                </a:lnTo>
                <a:lnTo>
                  <a:pt x="8929" y="205382"/>
                </a:lnTo>
                <a:lnTo>
                  <a:pt x="17859" y="285750"/>
                </a:lnTo>
                <a:lnTo>
                  <a:pt x="26789" y="375046"/>
                </a:lnTo>
                <a:lnTo>
                  <a:pt x="35719" y="455414"/>
                </a:lnTo>
                <a:lnTo>
                  <a:pt x="44648" y="508992"/>
                </a:lnTo>
                <a:lnTo>
                  <a:pt x="62508" y="553641"/>
                </a:lnTo>
                <a:lnTo>
                  <a:pt x="71437" y="580430"/>
                </a:lnTo>
                <a:lnTo>
                  <a:pt x="89297" y="589359"/>
                </a:lnTo>
                <a:lnTo>
                  <a:pt x="98226" y="598289"/>
                </a:lnTo>
                <a:lnTo>
                  <a:pt x="116086" y="571500"/>
                </a:lnTo>
                <a:lnTo>
                  <a:pt x="125015" y="544711"/>
                </a:lnTo>
                <a:lnTo>
                  <a:pt x="133945" y="500062"/>
                </a:lnTo>
                <a:lnTo>
                  <a:pt x="125015" y="446484"/>
                </a:lnTo>
                <a:lnTo>
                  <a:pt x="125015" y="44648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6509742" y="4616648"/>
            <a:ext cx="214314" cy="53579"/>
          </a:xfrm>
          <a:custGeom>
            <a:avLst/>
            <a:gdLst/>
            <a:ahLst/>
            <a:cxnLst/>
            <a:rect l="0" t="0" r="0" b="0"/>
            <a:pathLst>
              <a:path w="214314" h="53579">
                <a:moveTo>
                  <a:pt x="0" y="0"/>
                </a:moveTo>
                <a:lnTo>
                  <a:pt x="17860" y="8930"/>
                </a:lnTo>
                <a:lnTo>
                  <a:pt x="44649" y="17859"/>
                </a:lnTo>
                <a:lnTo>
                  <a:pt x="71438" y="17859"/>
                </a:lnTo>
                <a:lnTo>
                  <a:pt x="107156" y="26789"/>
                </a:lnTo>
                <a:lnTo>
                  <a:pt x="142875" y="26789"/>
                </a:lnTo>
                <a:lnTo>
                  <a:pt x="178594" y="44648"/>
                </a:lnTo>
                <a:lnTo>
                  <a:pt x="214313" y="53578"/>
                </a:lnTo>
                <a:lnTo>
                  <a:pt x="214313" y="5357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840141" y="4822031"/>
            <a:ext cx="89298" cy="125017"/>
          </a:xfrm>
          <a:custGeom>
            <a:avLst/>
            <a:gdLst/>
            <a:ahLst/>
            <a:cxnLst/>
            <a:rect l="0" t="0" r="0" b="0"/>
            <a:pathLst>
              <a:path w="89298" h="125017">
                <a:moveTo>
                  <a:pt x="8929" y="0"/>
                </a:moveTo>
                <a:lnTo>
                  <a:pt x="0" y="35719"/>
                </a:lnTo>
                <a:lnTo>
                  <a:pt x="0" y="71438"/>
                </a:lnTo>
                <a:lnTo>
                  <a:pt x="8929" y="98227"/>
                </a:lnTo>
                <a:lnTo>
                  <a:pt x="26789" y="125016"/>
                </a:lnTo>
                <a:lnTo>
                  <a:pt x="44648" y="125016"/>
                </a:lnTo>
                <a:lnTo>
                  <a:pt x="62507" y="116086"/>
                </a:lnTo>
                <a:lnTo>
                  <a:pt x="71437" y="98227"/>
                </a:lnTo>
                <a:lnTo>
                  <a:pt x="89297" y="53578"/>
                </a:lnTo>
                <a:lnTo>
                  <a:pt x="89297" y="5357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7000875" y="4741664"/>
            <a:ext cx="357189" cy="250032"/>
          </a:xfrm>
          <a:custGeom>
            <a:avLst/>
            <a:gdLst/>
            <a:ahLst/>
            <a:cxnLst/>
            <a:rect l="0" t="0" r="0" b="0"/>
            <a:pathLst>
              <a:path w="357189" h="250032">
                <a:moveTo>
                  <a:pt x="0" y="116086"/>
                </a:moveTo>
                <a:lnTo>
                  <a:pt x="8930" y="178594"/>
                </a:lnTo>
                <a:lnTo>
                  <a:pt x="26789" y="214313"/>
                </a:lnTo>
                <a:lnTo>
                  <a:pt x="26789" y="223242"/>
                </a:lnTo>
                <a:lnTo>
                  <a:pt x="26789" y="205383"/>
                </a:lnTo>
                <a:lnTo>
                  <a:pt x="17859" y="187524"/>
                </a:lnTo>
                <a:lnTo>
                  <a:pt x="26789" y="160734"/>
                </a:lnTo>
                <a:lnTo>
                  <a:pt x="35719" y="107156"/>
                </a:lnTo>
                <a:lnTo>
                  <a:pt x="44648" y="71437"/>
                </a:lnTo>
                <a:lnTo>
                  <a:pt x="62508" y="26789"/>
                </a:lnTo>
                <a:lnTo>
                  <a:pt x="80367" y="8929"/>
                </a:lnTo>
                <a:lnTo>
                  <a:pt x="89297" y="0"/>
                </a:lnTo>
                <a:lnTo>
                  <a:pt x="107156" y="26789"/>
                </a:lnTo>
                <a:lnTo>
                  <a:pt x="107156" y="62507"/>
                </a:lnTo>
                <a:lnTo>
                  <a:pt x="107156" y="107156"/>
                </a:lnTo>
                <a:lnTo>
                  <a:pt x="107156" y="133945"/>
                </a:lnTo>
                <a:lnTo>
                  <a:pt x="107156" y="151805"/>
                </a:lnTo>
                <a:lnTo>
                  <a:pt x="107156" y="160734"/>
                </a:lnTo>
                <a:lnTo>
                  <a:pt x="116086" y="151805"/>
                </a:lnTo>
                <a:lnTo>
                  <a:pt x="125016" y="142875"/>
                </a:lnTo>
                <a:lnTo>
                  <a:pt x="133945" y="133945"/>
                </a:lnTo>
                <a:lnTo>
                  <a:pt x="142875" y="133945"/>
                </a:lnTo>
                <a:lnTo>
                  <a:pt x="160734" y="125015"/>
                </a:lnTo>
                <a:lnTo>
                  <a:pt x="169664" y="142875"/>
                </a:lnTo>
                <a:lnTo>
                  <a:pt x="169664" y="151805"/>
                </a:lnTo>
                <a:lnTo>
                  <a:pt x="169664" y="178594"/>
                </a:lnTo>
                <a:lnTo>
                  <a:pt x="178594" y="196453"/>
                </a:lnTo>
                <a:lnTo>
                  <a:pt x="178594" y="214313"/>
                </a:lnTo>
                <a:lnTo>
                  <a:pt x="187523" y="232172"/>
                </a:lnTo>
                <a:lnTo>
                  <a:pt x="196453" y="241102"/>
                </a:lnTo>
                <a:lnTo>
                  <a:pt x="214313" y="232172"/>
                </a:lnTo>
                <a:lnTo>
                  <a:pt x="232172" y="223242"/>
                </a:lnTo>
                <a:lnTo>
                  <a:pt x="258961" y="196453"/>
                </a:lnTo>
                <a:lnTo>
                  <a:pt x="276820" y="160734"/>
                </a:lnTo>
                <a:lnTo>
                  <a:pt x="285750" y="133945"/>
                </a:lnTo>
                <a:lnTo>
                  <a:pt x="294680" y="107156"/>
                </a:lnTo>
                <a:lnTo>
                  <a:pt x="294680" y="80367"/>
                </a:lnTo>
                <a:lnTo>
                  <a:pt x="285750" y="62507"/>
                </a:lnTo>
                <a:lnTo>
                  <a:pt x="276820" y="53578"/>
                </a:lnTo>
                <a:lnTo>
                  <a:pt x="267891" y="71437"/>
                </a:lnTo>
                <a:lnTo>
                  <a:pt x="258961" y="107156"/>
                </a:lnTo>
                <a:lnTo>
                  <a:pt x="250031" y="142875"/>
                </a:lnTo>
                <a:lnTo>
                  <a:pt x="250031" y="178594"/>
                </a:lnTo>
                <a:lnTo>
                  <a:pt x="250031" y="214313"/>
                </a:lnTo>
                <a:lnTo>
                  <a:pt x="276820" y="232172"/>
                </a:lnTo>
                <a:lnTo>
                  <a:pt x="303609" y="241102"/>
                </a:lnTo>
                <a:lnTo>
                  <a:pt x="330398" y="250031"/>
                </a:lnTo>
                <a:lnTo>
                  <a:pt x="357188" y="241102"/>
                </a:lnTo>
                <a:lnTo>
                  <a:pt x="357188" y="24110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7563445" y="4768453"/>
            <a:ext cx="133947" cy="258962"/>
          </a:xfrm>
          <a:custGeom>
            <a:avLst/>
            <a:gdLst/>
            <a:ahLst/>
            <a:cxnLst/>
            <a:rect l="0" t="0" r="0" b="0"/>
            <a:pathLst>
              <a:path w="133947" h="258962">
                <a:moveTo>
                  <a:pt x="0" y="17859"/>
                </a:moveTo>
                <a:lnTo>
                  <a:pt x="26789" y="80367"/>
                </a:lnTo>
                <a:lnTo>
                  <a:pt x="44649" y="142875"/>
                </a:lnTo>
                <a:lnTo>
                  <a:pt x="53578" y="187524"/>
                </a:lnTo>
                <a:lnTo>
                  <a:pt x="71438" y="232172"/>
                </a:lnTo>
                <a:lnTo>
                  <a:pt x="80368" y="258961"/>
                </a:lnTo>
                <a:lnTo>
                  <a:pt x="80368" y="250031"/>
                </a:lnTo>
                <a:lnTo>
                  <a:pt x="89297" y="232172"/>
                </a:lnTo>
                <a:lnTo>
                  <a:pt x="89297" y="205383"/>
                </a:lnTo>
                <a:lnTo>
                  <a:pt x="89297" y="160735"/>
                </a:lnTo>
                <a:lnTo>
                  <a:pt x="98227" y="107156"/>
                </a:lnTo>
                <a:lnTo>
                  <a:pt x="107157" y="62508"/>
                </a:lnTo>
                <a:lnTo>
                  <a:pt x="116086" y="26789"/>
                </a:lnTo>
                <a:lnTo>
                  <a:pt x="116086" y="8929"/>
                </a:lnTo>
                <a:lnTo>
                  <a:pt x="125016" y="0"/>
                </a:lnTo>
                <a:lnTo>
                  <a:pt x="125016" y="8929"/>
                </a:lnTo>
                <a:lnTo>
                  <a:pt x="133946" y="17859"/>
                </a:lnTo>
                <a:lnTo>
                  <a:pt x="133946" y="26789"/>
                </a:lnTo>
                <a:lnTo>
                  <a:pt x="133946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7733109" y="4750593"/>
            <a:ext cx="312540" cy="267892"/>
          </a:xfrm>
          <a:custGeom>
            <a:avLst/>
            <a:gdLst/>
            <a:ahLst/>
            <a:cxnLst/>
            <a:rect l="0" t="0" r="0" b="0"/>
            <a:pathLst>
              <a:path w="312540" h="267892">
                <a:moveTo>
                  <a:pt x="71438" y="8930"/>
                </a:moveTo>
                <a:lnTo>
                  <a:pt x="71438" y="0"/>
                </a:lnTo>
                <a:lnTo>
                  <a:pt x="71438" y="0"/>
                </a:lnTo>
                <a:lnTo>
                  <a:pt x="62508" y="0"/>
                </a:lnTo>
                <a:lnTo>
                  <a:pt x="53579" y="0"/>
                </a:lnTo>
                <a:lnTo>
                  <a:pt x="35719" y="17860"/>
                </a:lnTo>
                <a:lnTo>
                  <a:pt x="26789" y="44649"/>
                </a:lnTo>
                <a:lnTo>
                  <a:pt x="8930" y="89297"/>
                </a:lnTo>
                <a:lnTo>
                  <a:pt x="0" y="142876"/>
                </a:lnTo>
                <a:lnTo>
                  <a:pt x="0" y="196454"/>
                </a:lnTo>
                <a:lnTo>
                  <a:pt x="8930" y="223243"/>
                </a:lnTo>
                <a:lnTo>
                  <a:pt x="26789" y="232173"/>
                </a:lnTo>
                <a:lnTo>
                  <a:pt x="35719" y="232173"/>
                </a:lnTo>
                <a:lnTo>
                  <a:pt x="53579" y="205384"/>
                </a:lnTo>
                <a:lnTo>
                  <a:pt x="80368" y="169665"/>
                </a:lnTo>
                <a:lnTo>
                  <a:pt x="89297" y="125016"/>
                </a:lnTo>
                <a:lnTo>
                  <a:pt x="107157" y="89297"/>
                </a:lnTo>
                <a:lnTo>
                  <a:pt x="116086" y="62508"/>
                </a:lnTo>
                <a:lnTo>
                  <a:pt x="133946" y="44649"/>
                </a:lnTo>
                <a:lnTo>
                  <a:pt x="142875" y="35719"/>
                </a:lnTo>
                <a:lnTo>
                  <a:pt x="142875" y="44649"/>
                </a:lnTo>
                <a:lnTo>
                  <a:pt x="151805" y="62508"/>
                </a:lnTo>
                <a:lnTo>
                  <a:pt x="151805" y="98227"/>
                </a:lnTo>
                <a:lnTo>
                  <a:pt x="151805" y="151805"/>
                </a:lnTo>
                <a:lnTo>
                  <a:pt x="160735" y="196454"/>
                </a:lnTo>
                <a:lnTo>
                  <a:pt x="160735" y="223243"/>
                </a:lnTo>
                <a:lnTo>
                  <a:pt x="169664" y="232173"/>
                </a:lnTo>
                <a:lnTo>
                  <a:pt x="178594" y="223243"/>
                </a:lnTo>
                <a:lnTo>
                  <a:pt x="187524" y="214313"/>
                </a:lnTo>
                <a:lnTo>
                  <a:pt x="196454" y="187524"/>
                </a:lnTo>
                <a:lnTo>
                  <a:pt x="205383" y="160735"/>
                </a:lnTo>
                <a:lnTo>
                  <a:pt x="223243" y="116086"/>
                </a:lnTo>
                <a:lnTo>
                  <a:pt x="241102" y="71438"/>
                </a:lnTo>
                <a:lnTo>
                  <a:pt x="258961" y="53578"/>
                </a:lnTo>
                <a:lnTo>
                  <a:pt x="267891" y="53578"/>
                </a:lnTo>
                <a:lnTo>
                  <a:pt x="276821" y="71438"/>
                </a:lnTo>
                <a:lnTo>
                  <a:pt x="285750" y="107157"/>
                </a:lnTo>
                <a:lnTo>
                  <a:pt x="285750" y="151805"/>
                </a:lnTo>
                <a:lnTo>
                  <a:pt x="294680" y="196454"/>
                </a:lnTo>
                <a:lnTo>
                  <a:pt x="294680" y="241102"/>
                </a:lnTo>
                <a:lnTo>
                  <a:pt x="303610" y="267891"/>
                </a:lnTo>
                <a:lnTo>
                  <a:pt x="303610" y="267891"/>
                </a:lnTo>
                <a:lnTo>
                  <a:pt x="312539" y="258962"/>
                </a:lnTo>
                <a:lnTo>
                  <a:pt x="303610" y="223243"/>
                </a:lnTo>
                <a:lnTo>
                  <a:pt x="285750" y="169665"/>
                </a:lnTo>
                <a:lnTo>
                  <a:pt x="285750" y="16966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7956352" y="4634507"/>
            <a:ext cx="392906" cy="401838"/>
          </a:xfrm>
          <a:custGeom>
            <a:avLst/>
            <a:gdLst/>
            <a:ahLst/>
            <a:cxnLst/>
            <a:rect l="0" t="0" r="0" b="0"/>
            <a:pathLst>
              <a:path w="392906" h="401838">
                <a:moveTo>
                  <a:pt x="0" y="0"/>
                </a:moveTo>
                <a:lnTo>
                  <a:pt x="8929" y="26789"/>
                </a:lnTo>
                <a:lnTo>
                  <a:pt x="17859" y="35719"/>
                </a:lnTo>
                <a:lnTo>
                  <a:pt x="26789" y="53579"/>
                </a:lnTo>
                <a:lnTo>
                  <a:pt x="35718" y="71438"/>
                </a:lnTo>
                <a:lnTo>
                  <a:pt x="62507" y="80368"/>
                </a:lnTo>
                <a:lnTo>
                  <a:pt x="89296" y="98227"/>
                </a:lnTo>
                <a:lnTo>
                  <a:pt x="125015" y="116086"/>
                </a:lnTo>
                <a:lnTo>
                  <a:pt x="151804" y="116086"/>
                </a:lnTo>
                <a:lnTo>
                  <a:pt x="187523" y="125016"/>
                </a:lnTo>
                <a:lnTo>
                  <a:pt x="205382" y="133946"/>
                </a:lnTo>
                <a:lnTo>
                  <a:pt x="214312" y="160735"/>
                </a:lnTo>
                <a:lnTo>
                  <a:pt x="223242" y="187524"/>
                </a:lnTo>
                <a:lnTo>
                  <a:pt x="214312" y="232172"/>
                </a:lnTo>
                <a:lnTo>
                  <a:pt x="196453" y="267891"/>
                </a:lnTo>
                <a:lnTo>
                  <a:pt x="178593" y="294681"/>
                </a:lnTo>
                <a:lnTo>
                  <a:pt x="169664" y="330399"/>
                </a:lnTo>
                <a:lnTo>
                  <a:pt x="151804" y="375048"/>
                </a:lnTo>
                <a:lnTo>
                  <a:pt x="151804" y="392907"/>
                </a:lnTo>
                <a:lnTo>
                  <a:pt x="169664" y="401837"/>
                </a:lnTo>
                <a:lnTo>
                  <a:pt x="178593" y="392907"/>
                </a:lnTo>
                <a:lnTo>
                  <a:pt x="205382" y="366118"/>
                </a:lnTo>
                <a:lnTo>
                  <a:pt x="223242" y="330399"/>
                </a:lnTo>
                <a:lnTo>
                  <a:pt x="241100" y="294681"/>
                </a:lnTo>
                <a:lnTo>
                  <a:pt x="250030" y="250032"/>
                </a:lnTo>
                <a:lnTo>
                  <a:pt x="258960" y="223243"/>
                </a:lnTo>
                <a:lnTo>
                  <a:pt x="258960" y="223243"/>
                </a:lnTo>
                <a:lnTo>
                  <a:pt x="258960" y="232172"/>
                </a:lnTo>
                <a:lnTo>
                  <a:pt x="258960" y="250032"/>
                </a:lnTo>
                <a:lnTo>
                  <a:pt x="258960" y="285751"/>
                </a:lnTo>
                <a:lnTo>
                  <a:pt x="258960" y="321470"/>
                </a:lnTo>
                <a:lnTo>
                  <a:pt x="267889" y="357188"/>
                </a:lnTo>
                <a:lnTo>
                  <a:pt x="285749" y="392907"/>
                </a:lnTo>
                <a:lnTo>
                  <a:pt x="303608" y="401837"/>
                </a:lnTo>
                <a:lnTo>
                  <a:pt x="330397" y="383977"/>
                </a:lnTo>
                <a:lnTo>
                  <a:pt x="357186" y="348259"/>
                </a:lnTo>
                <a:lnTo>
                  <a:pt x="375046" y="303610"/>
                </a:lnTo>
                <a:lnTo>
                  <a:pt x="383975" y="232172"/>
                </a:lnTo>
                <a:lnTo>
                  <a:pt x="392905" y="151805"/>
                </a:lnTo>
                <a:lnTo>
                  <a:pt x="392905" y="15180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8322468" y="4366617"/>
            <a:ext cx="312540" cy="741165"/>
          </a:xfrm>
          <a:custGeom>
            <a:avLst/>
            <a:gdLst/>
            <a:ahLst/>
            <a:cxnLst/>
            <a:rect l="0" t="0" r="0" b="0"/>
            <a:pathLst>
              <a:path w="312540" h="741165">
                <a:moveTo>
                  <a:pt x="8930" y="71437"/>
                </a:moveTo>
                <a:lnTo>
                  <a:pt x="0" y="26789"/>
                </a:lnTo>
                <a:lnTo>
                  <a:pt x="0" y="0"/>
                </a:lnTo>
                <a:lnTo>
                  <a:pt x="0" y="0"/>
                </a:lnTo>
                <a:lnTo>
                  <a:pt x="8930" y="8929"/>
                </a:lnTo>
                <a:lnTo>
                  <a:pt x="17859" y="44648"/>
                </a:lnTo>
                <a:lnTo>
                  <a:pt x="26789" y="80367"/>
                </a:lnTo>
                <a:lnTo>
                  <a:pt x="26789" y="160734"/>
                </a:lnTo>
                <a:lnTo>
                  <a:pt x="26789" y="267890"/>
                </a:lnTo>
                <a:lnTo>
                  <a:pt x="26789" y="383976"/>
                </a:lnTo>
                <a:lnTo>
                  <a:pt x="35719" y="491133"/>
                </a:lnTo>
                <a:lnTo>
                  <a:pt x="35719" y="589360"/>
                </a:lnTo>
                <a:lnTo>
                  <a:pt x="53578" y="642938"/>
                </a:lnTo>
                <a:lnTo>
                  <a:pt x="62508" y="660797"/>
                </a:lnTo>
                <a:lnTo>
                  <a:pt x="80367" y="669727"/>
                </a:lnTo>
                <a:lnTo>
                  <a:pt x="89297" y="651867"/>
                </a:lnTo>
                <a:lnTo>
                  <a:pt x="98227" y="616149"/>
                </a:lnTo>
                <a:lnTo>
                  <a:pt x="116086" y="571500"/>
                </a:lnTo>
                <a:lnTo>
                  <a:pt x="125016" y="526852"/>
                </a:lnTo>
                <a:lnTo>
                  <a:pt x="133945" y="500062"/>
                </a:lnTo>
                <a:lnTo>
                  <a:pt x="142875" y="500062"/>
                </a:lnTo>
                <a:lnTo>
                  <a:pt x="142875" y="508992"/>
                </a:lnTo>
                <a:lnTo>
                  <a:pt x="133945" y="526852"/>
                </a:lnTo>
                <a:lnTo>
                  <a:pt x="133945" y="562571"/>
                </a:lnTo>
                <a:lnTo>
                  <a:pt x="133945" y="598289"/>
                </a:lnTo>
                <a:lnTo>
                  <a:pt x="133945" y="625078"/>
                </a:lnTo>
                <a:lnTo>
                  <a:pt x="142875" y="651867"/>
                </a:lnTo>
                <a:lnTo>
                  <a:pt x="151805" y="669727"/>
                </a:lnTo>
                <a:lnTo>
                  <a:pt x="160734" y="669727"/>
                </a:lnTo>
                <a:lnTo>
                  <a:pt x="169664" y="651867"/>
                </a:lnTo>
                <a:lnTo>
                  <a:pt x="187523" y="634008"/>
                </a:lnTo>
                <a:lnTo>
                  <a:pt x="196453" y="607219"/>
                </a:lnTo>
                <a:lnTo>
                  <a:pt x="205383" y="589360"/>
                </a:lnTo>
                <a:lnTo>
                  <a:pt x="223242" y="562571"/>
                </a:lnTo>
                <a:lnTo>
                  <a:pt x="232172" y="562571"/>
                </a:lnTo>
                <a:lnTo>
                  <a:pt x="241102" y="562571"/>
                </a:lnTo>
                <a:lnTo>
                  <a:pt x="258961" y="580430"/>
                </a:lnTo>
                <a:lnTo>
                  <a:pt x="267891" y="607219"/>
                </a:lnTo>
                <a:lnTo>
                  <a:pt x="285750" y="651867"/>
                </a:lnTo>
                <a:lnTo>
                  <a:pt x="303609" y="687586"/>
                </a:lnTo>
                <a:lnTo>
                  <a:pt x="312539" y="723305"/>
                </a:lnTo>
                <a:lnTo>
                  <a:pt x="312539" y="741164"/>
                </a:lnTo>
                <a:lnTo>
                  <a:pt x="312539" y="732235"/>
                </a:lnTo>
                <a:lnTo>
                  <a:pt x="303609" y="696516"/>
                </a:lnTo>
                <a:lnTo>
                  <a:pt x="276820" y="642938"/>
                </a:lnTo>
                <a:lnTo>
                  <a:pt x="276820" y="64293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8295679" y="4536281"/>
            <a:ext cx="508993" cy="303610"/>
          </a:xfrm>
          <a:custGeom>
            <a:avLst/>
            <a:gdLst/>
            <a:ahLst/>
            <a:cxnLst/>
            <a:rect l="0" t="0" r="0" b="0"/>
            <a:pathLst>
              <a:path w="508993" h="303610">
                <a:moveTo>
                  <a:pt x="0" y="0"/>
                </a:moveTo>
                <a:lnTo>
                  <a:pt x="17859" y="0"/>
                </a:lnTo>
                <a:lnTo>
                  <a:pt x="44648" y="8930"/>
                </a:lnTo>
                <a:lnTo>
                  <a:pt x="89297" y="8930"/>
                </a:lnTo>
                <a:lnTo>
                  <a:pt x="142875" y="8930"/>
                </a:lnTo>
                <a:lnTo>
                  <a:pt x="205383" y="8930"/>
                </a:lnTo>
                <a:lnTo>
                  <a:pt x="267891" y="8930"/>
                </a:lnTo>
                <a:lnTo>
                  <a:pt x="330398" y="35719"/>
                </a:lnTo>
                <a:lnTo>
                  <a:pt x="383976" y="53578"/>
                </a:lnTo>
                <a:lnTo>
                  <a:pt x="437555" y="71437"/>
                </a:lnTo>
                <a:lnTo>
                  <a:pt x="473273" y="107156"/>
                </a:lnTo>
                <a:lnTo>
                  <a:pt x="491133" y="142875"/>
                </a:lnTo>
                <a:lnTo>
                  <a:pt x="508992" y="187523"/>
                </a:lnTo>
                <a:lnTo>
                  <a:pt x="508992" y="232172"/>
                </a:lnTo>
                <a:lnTo>
                  <a:pt x="508992" y="276820"/>
                </a:lnTo>
                <a:lnTo>
                  <a:pt x="500062" y="303609"/>
                </a:lnTo>
                <a:lnTo>
                  <a:pt x="473273" y="303609"/>
                </a:lnTo>
                <a:lnTo>
                  <a:pt x="437555" y="276820"/>
                </a:lnTo>
                <a:lnTo>
                  <a:pt x="437555" y="27682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974086" y="5322094"/>
            <a:ext cx="1562695" cy="44649"/>
          </a:xfrm>
          <a:custGeom>
            <a:avLst/>
            <a:gdLst/>
            <a:ahLst/>
            <a:cxnLst/>
            <a:rect l="0" t="0" r="0" b="0"/>
            <a:pathLst>
              <a:path w="1562695" h="44649">
                <a:moveTo>
                  <a:pt x="0" y="44648"/>
                </a:moveTo>
                <a:lnTo>
                  <a:pt x="35719" y="44648"/>
                </a:lnTo>
                <a:lnTo>
                  <a:pt x="71437" y="44648"/>
                </a:lnTo>
                <a:lnTo>
                  <a:pt x="125016" y="35719"/>
                </a:lnTo>
                <a:lnTo>
                  <a:pt x="187523" y="44648"/>
                </a:lnTo>
                <a:lnTo>
                  <a:pt x="267891" y="35719"/>
                </a:lnTo>
                <a:lnTo>
                  <a:pt x="366117" y="26789"/>
                </a:lnTo>
                <a:lnTo>
                  <a:pt x="473273" y="17859"/>
                </a:lnTo>
                <a:lnTo>
                  <a:pt x="598289" y="17859"/>
                </a:lnTo>
                <a:lnTo>
                  <a:pt x="732234" y="17859"/>
                </a:lnTo>
                <a:lnTo>
                  <a:pt x="884039" y="8929"/>
                </a:lnTo>
                <a:lnTo>
                  <a:pt x="1035844" y="8929"/>
                </a:lnTo>
                <a:lnTo>
                  <a:pt x="1178719" y="0"/>
                </a:lnTo>
                <a:lnTo>
                  <a:pt x="1303734" y="0"/>
                </a:lnTo>
                <a:lnTo>
                  <a:pt x="1401960" y="0"/>
                </a:lnTo>
                <a:lnTo>
                  <a:pt x="1482327" y="0"/>
                </a:lnTo>
                <a:lnTo>
                  <a:pt x="1535905" y="0"/>
                </a:lnTo>
                <a:lnTo>
                  <a:pt x="1553765" y="8929"/>
                </a:lnTo>
                <a:lnTo>
                  <a:pt x="1562694" y="8929"/>
                </a:lnTo>
                <a:lnTo>
                  <a:pt x="1553765" y="0"/>
                </a:lnTo>
                <a:lnTo>
                  <a:pt x="1526976" y="0"/>
                </a:lnTo>
                <a:lnTo>
                  <a:pt x="1491257" y="17859"/>
                </a:lnTo>
                <a:lnTo>
                  <a:pt x="1437679" y="17859"/>
                </a:lnTo>
                <a:lnTo>
                  <a:pt x="1437679" y="1785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620007"/>
              </p:ext>
            </p:extLst>
          </p:nvPr>
        </p:nvGraphicFramePr>
        <p:xfrm>
          <a:off x="1166283" y="438149"/>
          <a:ext cx="1459202" cy="1051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Equation" r:id="rId3" imgW="546100" imgH="393700" progId="Equation.3">
                  <p:embed/>
                </p:oleObj>
              </mc:Choice>
              <mc:Fallback>
                <p:oleObj name="Equation" r:id="rId3" imgW="546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6283" y="438149"/>
                        <a:ext cx="1459202" cy="1051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319872"/>
              </p:ext>
            </p:extLst>
          </p:nvPr>
        </p:nvGraphicFramePr>
        <p:xfrm>
          <a:off x="5894388" y="438149"/>
          <a:ext cx="1646239" cy="516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5" imgW="647700" imgH="203200" progId="Equation.3">
                  <p:embed/>
                </p:oleObj>
              </mc:Choice>
              <mc:Fallback>
                <p:oleObj name="Equation" r:id="rId5" imgW="647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94388" y="438149"/>
                        <a:ext cx="1646239" cy="516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644430"/>
              </p:ext>
            </p:extLst>
          </p:nvPr>
        </p:nvGraphicFramePr>
        <p:xfrm>
          <a:off x="3683000" y="2246952"/>
          <a:ext cx="1652588" cy="98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Equation" r:id="rId7" imgW="660400" imgH="393700" progId="Equation.3">
                  <p:embed/>
                </p:oleObj>
              </mc:Choice>
              <mc:Fallback>
                <p:oleObj name="Equation" r:id="rId7" imgW="660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83000" y="2246952"/>
                        <a:ext cx="1652588" cy="98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403600" y="2275637"/>
            <a:ext cx="2116667" cy="95651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335588" y="954616"/>
            <a:ext cx="845079" cy="1026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1598414" y="1017984"/>
            <a:ext cx="62509" cy="1009056"/>
          </a:xfrm>
          <a:custGeom>
            <a:avLst/>
            <a:gdLst/>
            <a:ahLst/>
            <a:cxnLst/>
            <a:rect l="0" t="0" r="0" b="0"/>
            <a:pathLst>
              <a:path w="62509" h="1009056">
                <a:moveTo>
                  <a:pt x="53578" y="0"/>
                </a:moveTo>
                <a:lnTo>
                  <a:pt x="62508" y="0"/>
                </a:lnTo>
                <a:lnTo>
                  <a:pt x="62508" y="8930"/>
                </a:lnTo>
                <a:lnTo>
                  <a:pt x="53578" y="8930"/>
                </a:lnTo>
                <a:lnTo>
                  <a:pt x="62508" y="26789"/>
                </a:lnTo>
                <a:lnTo>
                  <a:pt x="53578" y="44649"/>
                </a:lnTo>
                <a:lnTo>
                  <a:pt x="53578" y="71438"/>
                </a:lnTo>
                <a:lnTo>
                  <a:pt x="53578" y="98227"/>
                </a:lnTo>
                <a:lnTo>
                  <a:pt x="44649" y="125016"/>
                </a:lnTo>
                <a:lnTo>
                  <a:pt x="44649" y="160735"/>
                </a:lnTo>
                <a:lnTo>
                  <a:pt x="35719" y="205383"/>
                </a:lnTo>
                <a:lnTo>
                  <a:pt x="35719" y="250032"/>
                </a:lnTo>
                <a:lnTo>
                  <a:pt x="26789" y="294680"/>
                </a:lnTo>
                <a:lnTo>
                  <a:pt x="17859" y="339329"/>
                </a:lnTo>
                <a:lnTo>
                  <a:pt x="17859" y="383977"/>
                </a:lnTo>
                <a:lnTo>
                  <a:pt x="17859" y="446485"/>
                </a:lnTo>
                <a:lnTo>
                  <a:pt x="17859" y="508992"/>
                </a:lnTo>
                <a:lnTo>
                  <a:pt x="17859" y="571500"/>
                </a:lnTo>
                <a:lnTo>
                  <a:pt x="8930" y="625078"/>
                </a:lnTo>
                <a:lnTo>
                  <a:pt x="8930" y="687586"/>
                </a:lnTo>
                <a:lnTo>
                  <a:pt x="8930" y="750094"/>
                </a:lnTo>
                <a:lnTo>
                  <a:pt x="8930" y="794742"/>
                </a:lnTo>
                <a:lnTo>
                  <a:pt x="8930" y="848320"/>
                </a:lnTo>
                <a:lnTo>
                  <a:pt x="0" y="892969"/>
                </a:lnTo>
                <a:lnTo>
                  <a:pt x="0" y="928688"/>
                </a:lnTo>
                <a:lnTo>
                  <a:pt x="0" y="955477"/>
                </a:lnTo>
                <a:lnTo>
                  <a:pt x="0" y="982266"/>
                </a:lnTo>
                <a:lnTo>
                  <a:pt x="8930" y="1000125"/>
                </a:lnTo>
                <a:lnTo>
                  <a:pt x="8930" y="1009055"/>
                </a:lnTo>
                <a:lnTo>
                  <a:pt x="0" y="1009055"/>
                </a:lnTo>
                <a:lnTo>
                  <a:pt x="0" y="1009055"/>
                </a:lnTo>
                <a:lnTo>
                  <a:pt x="0" y="1009055"/>
                </a:lnTo>
                <a:lnTo>
                  <a:pt x="0" y="100905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375172" y="1839515"/>
            <a:ext cx="383977" cy="285751"/>
          </a:xfrm>
          <a:custGeom>
            <a:avLst/>
            <a:gdLst/>
            <a:ahLst/>
            <a:cxnLst/>
            <a:rect l="0" t="0" r="0" b="0"/>
            <a:pathLst>
              <a:path w="383977" h="285751">
                <a:moveTo>
                  <a:pt x="0" y="0"/>
                </a:moveTo>
                <a:lnTo>
                  <a:pt x="0" y="0"/>
                </a:lnTo>
                <a:lnTo>
                  <a:pt x="0" y="8930"/>
                </a:lnTo>
                <a:lnTo>
                  <a:pt x="17859" y="17860"/>
                </a:lnTo>
                <a:lnTo>
                  <a:pt x="26789" y="35719"/>
                </a:lnTo>
                <a:lnTo>
                  <a:pt x="35719" y="53579"/>
                </a:lnTo>
                <a:lnTo>
                  <a:pt x="44648" y="80368"/>
                </a:lnTo>
                <a:lnTo>
                  <a:pt x="62508" y="107157"/>
                </a:lnTo>
                <a:lnTo>
                  <a:pt x="71437" y="133946"/>
                </a:lnTo>
                <a:lnTo>
                  <a:pt x="89297" y="169664"/>
                </a:lnTo>
                <a:lnTo>
                  <a:pt x="98226" y="196454"/>
                </a:lnTo>
                <a:lnTo>
                  <a:pt x="107156" y="214313"/>
                </a:lnTo>
                <a:lnTo>
                  <a:pt x="116086" y="241102"/>
                </a:lnTo>
                <a:lnTo>
                  <a:pt x="133945" y="258961"/>
                </a:lnTo>
                <a:lnTo>
                  <a:pt x="142875" y="267891"/>
                </a:lnTo>
                <a:lnTo>
                  <a:pt x="151805" y="276821"/>
                </a:lnTo>
                <a:lnTo>
                  <a:pt x="160734" y="276821"/>
                </a:lnTo>
                <a:lnTo>
                  <a:pt x="169664" y="276821"/>
                </a:lnTo>
                <a:lnTo>
                  <a:pt x="178594" y="285750"/>
                </a:lnTo>
                <a:lnTo>
                  <a:pt x="187523" y="276821"/>
                </a:lnTo>
                <a:lnTo>
                  <a:pt x="205383" y="267891"/>
                </a:lnTo>
                <a:lnTo>
                  <a:pt x="214312" y="258961"/>
                </a:lnTo>
                <a:lnTo>
                  <a:pt x="232172" y="241102"/>
                </a:lnTo>
                <a:lnTo>
                  <a:pt x="250031" y="205383"/>
                </a:lnTo>
                <a:lnTo>
                  <a:pt x="267891" y="169664"/>
                </a:lnTo>
                <a:lnTo>
                  <a:pt x="294680" y="133946"/>
                </a:lnTo>
                <a:lnTo>
                  <a:pt x="330398" y="98227"/>
                </a:lnTo>
                <a:lnTo>
                  <a:pt x="357187" y="71438"/>
                </a:lnTo>
                <a:lnTo>
                  <a:pt x="383976" y="35719"/>
                </a:lnTo>
                <a:lnTo>
                  <a:pt x="383976" y="3571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60797" y="2277070"/>
            <a:ext cx="223243" cy="276822"/>
          </a:xfrm>
          <a:custGeom>
            <a:avLst/>
            <a:gdLst/>
            <a:ahLst/>
            <a:cxnLst/>
            <a:rect l="0" t="0" r="0" b="0"/>
            <a:pathLst>
              <a:path w="223243" h="276822">
                <a:moveTo>
                  <a:pt x="125016" y="0"/>
                </a:moveTo>
                <a:lnTo>
                  <a:pt x="98227" y="17859"/>
                </a:lnTo>
                <a:lnTo>
                  <a:pt x="71437" y="44649"/>
                </a:lnTo>
                <a:lnTo>
                  <a:pt x="44648" y="62508"/>
                </a:lnTo>
                <a:lnTo>
                  <a:pt x="26789" y="89297"/>
                </a:lnTo>
                <a:lnTo>
                  <a:pt x="17859" y="116086"/>
                </a:lnTo>
                <a:lnTo>
                  <a:pt x="0" y="142875"/>
                </a:lnTo>
                <a:lnTo>
                  <a:pt x="0" y="169664"/>
                </a:lnTo>
                <a:lnTo>
                  <a:pt x="8930" y="196453"/>
                </a:lnTo>
                <a:lnTo>
                  <a:pt x="17859" y="232172"/>
                </a:lnTo>
                <a:lnTo>
                  <a:pt x="35719" y="250032"/>
                </a:lnTo>
                <a:lnTo>
                  <a:pt x="53578" y="267891"/>
                </a:lnTo>
                <a:lnTo>
                  <a:pt x="80367" y="267891"/>
                </a:lnTo>
                <a:lnTo>
                  <a:pt x="107156" y="267891"/>
                </a:lnTo>
                <a:lnTo>
                  <a:pt x="142875" y="276821"/>
                </a:lnTo>
                <a:lnTo>
                  <a:pt x="169664" y="267891"/>
                </a:lnTo>
                <a:lnTo>
                  <a:pt x="196453" y="250032"/>
                </a:lnTo>
                <a:lnTo>
                  <a:pt x="214312" y="223243"/>
                </a:lnTo>
                <a:lnTo>
                  <a:pt x="223242" y="187524"/>
                </a:lnTo>
                <a:lnTo>
                  <a:pt x="223242" y="151805"/>
                </a:lnTo>
                <a:lnTo>
                  <a:pt x="223242" y="107156"/>
                </a:lnTo>
                <a:lnTo>
                  <a:pt x="205383" y="62508"/>
                </a:lnTo>
                <a:lnTo>
                  <a:pt x="205383" y="6250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76883" y="2107406"/>
            <a:ext cx="44649" cy="732235"/>
          </a:xfrm>
          <a:custGeom>
            <a:avLst/>
            <a:gdLst/>
            <a:ahLst/>
            <a:cxnLst/>
            <a:rect l="0" t="0" r="0" b="0"/>
            <a:pathLst>
              <a:path w="44649" h="732235">
                <a:moveTo>
                  <a:pt x="17859" y="0"/>
                </a:moveTo>
                <a:lnTo>
                  <a:pt x="26789" y="17859"/>
                </a:lnTo>
                <a:lnTo>
                  <a:pt x="26789" y="26789"/>
                </a:lnTo>
                <a:lnTo>
                  <a:pt x="35719" y="44648"/>
                </a:lnTo>
                <a:lnTo>
                  <a:pt x="44648" y="80367"/>
                </a:lnTo>
                <a:lnTo>
                  <a:pt x="44648" y="133945"/>
                </a:lnTo>
                <a:lnTo>
                  <a:pt x="35719" y="196453"/>
                </a:lnTo>
                <a:lnTo>
                  <a:pt x="35719" y="276820"/>
                </a:lnTo>
                <a:lnTo>
                  <a:pt x="17859" y="348258"/>
                </a:lnTo>
                <a:lnTo>
                  <a:pt x="8930" y="419696"/>
                </a:lnTo>
                <a:lnTo>
                  <a:pt x="0" y="491133"/>
                </a:lnTo>
                <a:lnTo>
                  <a:pt x="0" y="562571"/>
                </a:lnTo>
                <a:lnTo>
                  <a:pt x="8930" y="625078"/>
                </a:lnTo>
                <a:lnTo>
                  <a:pt x="17859" y="669727"/>
                </a:lnTo>
                <a:lnTo>
                  <a:pt x="17859" y="696515"/>
                </a:lnTo>
                <a:lnTo>
                  <a:pt x="26789" y="714375"/>
                </a:lnTo>
                <a:lnTo>
                  <a:pt x="26789" y="723305"/>
                </a:lnTo>
                <a:lnTo>
                  <a:pt x="26789" y="732234"/>
                </a:lnTo>
                <a:lnTo>
                  <a:pt x="26789" y="723305"/>
                </a:lnTo>
                <a:lnTo>
                  <a:pt x="17859" y="705445"/>
                </a:lnTo>
                <a:lnTo>
                  <a:pt x="17859" y="70544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25078" y="2732484"/>
            <a:ext cx="303611" cy="80368"/>
          </a:xfrm>
          <a:custGeom>
            <a:avLst/>
            <a:gdLst/>
            <a:ahLst/>
            <a:cxnLst/>
            <a:rect l="0" t="0" r="0" b="0"/>
            <a:pathLst>
              <a:path w="303611" h="80368">
                <a:moveTo>
                  <a:pt x="0" y="26789"/>
                </a:moveTo>
                <a:lnTo>
                  <a:pt x="8930" y="17860"/>
                </a:lnTo>
                <a:lnTo>
                  <a:pt x="17860" y="35719"/>
                </a:lnTo>
                <a:lnTo>
                  <a:pt x="35719" y="35719"/>
                </a:lnTo>
                <a:lnTo>
                  <a:pt x="62508" y="44649"/>
                </a:lnTo>
                <a:lnTo>
                  <a:pt x="98227" y="53579"/>
                </a:lnTo>
                <a:lnTo>
                  <a:pt x="142875" y="71437"/>
                </a:lnTo>
                <a:lnTo>
                  <a:pt x="178594" y="80367"/>
                </a:lnTo>
                <a:lnTo>
                  <a:pt x="223242" y="80367"/>
                </a:lnTo>
                <a:lnTo>
                  <a:pt x="258961" y="80367"/>
                </a:lnTo>
                <a:lnTo>
                  <a:pt x="276821" y="80367"/>
                </a:lnTo>
                <a:lnTo>
                  <a:pt x="303610" y="62508"/>
                </a:lnTo>
                <a:lnTo>
                  <a:pt x="303610" y="35719"/>
                </a:lnTo>
                <a:lnTo>
                  <a:pt x="303610" y="0"/>
                </a:lnTo>
                <a:lnTo>
                  <a:pt x="303610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71500" y="2152054"/>
            <a:ext cx="312540" cy="44650"/>
          </a:xfrm>
          <a:custGeom>
            <a:avLst/>
            <a:gdLst/>
            <a:ahLst/>
            <a:cxnLst/>
            <a:rect l="0" t="0" r="0" b="0"/>
            <a:pathLst>
              <a:path w="312540" h="44650">
                <a:moveTo>
                  <a:pt x="0" y="44649"/>
                </a:moveTo>
                <a:lnTo>
                  <a:pt x="17859" y="44649"/>
                </a:lnTo>
                <a:lnTo>
                  <a:pt x="26789" y="35719"/>
                </a:lnTo>
                <a:lnTo>
                  <a:pt x="53578" y="26790"/>
                </a:lnTo>
                <a:lnTo>
                  <a:pt x="89297" y="17860"/>
                </a:lnTo>
                <a:lnTo>
                  <a:pt x="125016" y="8930"/>
                </a:lnTo>
                <a:lnTo>
                  <a:pt x="169664" y="0"/>
                </a:lnTo>
                <a:lnTo>
                  <a:pt x="214313" y="8930"/>
                </a:lnTo>
                <a:lnTo>
                  <a:pt x="258961" y="26790"/>
                </a:lnTo>
                <a:lnTo>
                  <a:pt x="294680" y="35719"/>
                </a:lnTo>
                <a:lnTo>
                  <a:pt x="312539" y="35719"/>
                </a:lnTo>
                <a:lnTo>
                  <a:pt x="312539" y="3571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973336" y="2223492"/>
            <a:ext cx="142876" cy="553642"/>
          </a:xfrm>
          <a:custGeom>
            <a:avLst/>
            <a:gdLst/>
            <a:ahLst/>
            <a:cxnLst/>
            <a:rect l="0" t="0" r="0" b="0"/>
            <a:pathLst>
              <a:path w="142876" h="553642">
                <a:moveTo>
                  <a:pt x="142875" y="0"/>
                </a:moveTo>
                <a:lnTo>
                  <a:pt x="125016" y="0"/>
                </a:lnTo>
                <a:lnTo>
                  <a:pt x="116086" y="26789"/>
                </a:lnTo>
                <a:lnTo>
                  <a:pt x="89297" y="53578"/>
                </a:lnTo>
                <a:lnTo>
                  <a:pt x="62508" y="89297"/>
                </a:lnTo>
                <a:lnTo>
                  <a:pt x="35719" y="151805"/>
                </a:lnTo>
                <a:lnTo>
                  <a:pt x="26789" y="214312"/>
                </a:lnTo>
                <a:lnTo>
                  <a:pt x="8930" y="294680"/>
                </a:lnTo>
                <a:lnTo>
                  <a:pt x="0" y="375047"/>
                </a:lnTo>
                <a:lnTo>
                  <a:pt x="0" y="428625"/>
                </a:lnTo>
                <a:lnTo>
                  <a:pt x="8930" y="473274"/>
                </a:lnTo>
                <a:lnTo>
                  <a:pt x="26789" y="508992"/>
                </a:lnTo>
                <a:lnTo>
                  <a:pt x="53578" y="535781"/>
                </a:lnTo>
                <a:lnTo>
                  <a:pt x="80367" y="544711"/>
                </a:lnTo>
                <a:lnTo>
                  <a:pt x="107156" y="553641"/>
                </a:lnTo>
                <a:lnTo>
                  <a:pt x="125016" y="535781"/>
                </a:lnTo>
                <a:lnTo>
                  <a:pt x="133945" y="508992"/>
                </a:lnTo>
                <a:lnTo>
                  <a:pt x="142875" y="473274"/>
                </a:lnTo>
                <a:lnTo>
                  <a:pt x="142875" y="437555"/>
                </a:lnTo>
                <a:lnTo>
                  <a:pt x="142875" y="43755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071563" y="2419945"/>
            <a:ext cx="196454" cy="267892"/>
          </a:xfrm>
          <a:custGeom>
            <a:avLst/>
            <a:gdLst/>
            <a:ahLst/>
            <a:cxnLst/>
            <a:rect l="0" t="0" r="0" b="0"/>
            <a:pathLst>
              <a:path w="196454" h="267892">
                <a:moveTo>
                  <a:pt x="0" y="17859"/>
                </a:moveTo>
                <a:lnTo>
                  <a:pt x="0" y="0"/>
                </a:lnTo>
                <a:lnTo>
                  <a:pt x="8929" y="0"/>
                </a:lnTo>
                <a:lnTo>
                  <a:pt x="17859" y="0"/>
                </a:lnTo>
                <a:lnTo>
                  <a:pt x="35718" y="8930"/>
                </a:lnTo>
                <a:lnTo>
                  <a:pt x="62507" y="17859"/>
                </a:lnTo>
                <a:lnTo>
                  <a:pt x="80367" y="26789"/>
                </a:lnTo>
                <a:lnTo>
                  <a:pt x="98226" y="44649"/>
                </a:lnTo>
                <a:lnTo>
                  <a:pt x="107156" y="71438"/>
                </a:lnTo>
                <a:lnTo>
                  <a:pt x="116086" y="107157"/>
                </a:lnTo>
                <a:lnTo>
                  <a:pt x="107156" y="142875"/>
                </a:lnTo>
                <a:lnTo>
                  <a:pt x="89296" y="178594"/>
                </a:lnTo>
                <a:lnTo>
                  <a:pt x="62507" y="214313"/>
                </a:lnTo>
                <a:lnTo>
                  <a:pt x="44648" y="232172"/>
                </a:lnTo>
                <a:lnTo>
                  <a:pt x="35718" y="241102"/>
                </a:lnTo>
                <a:lnTo>
                  <a:pt x="26789" y="241102"/>
                </a:lnTo>
                <a:lnTo>
                  <a:pt x="35718" y="232172"/>
                </a:lnTo>
                <a:lnTo>
                  <a:pt x="44648" y="214313"/>
                </a:lnTo>
                <a:lnTo>
                  <a:pt x="62507" y="178594"/>
                </a:lnTo>
                <a:lnTo>
                  <a:pt x="89296" y="151805"/>
                </a:lnTo>
                <a:lnTo>
                  <a:pt x="116086" y="116086"/>
                </a:lnTo>
                <a:lnTo>
                  <a:pt x="142875" y="80368"/>
                </a:lnTo>
                <a:lnTo>
                  <a:pt x="169664" y="44649"/>
                </a:lnTo>
                <a:lnTo>
                  <a:pt x="178593" y="26789"/>
                </a:lnTo>
                <a:lnTo>
                  <a:pt x="178593" y="26789"/>
                </a:lnTo>
                <a:lnTo>
                  <a:pt x="178593" y="35719"/>
                </a:lnTo>
                <a:lnTo>
                  <a:pt x="169664" y="44649"/>
                </a:lnTo>
                <a:lnTo>
                  <a:pt x="151804" y="71438"/>
                </a:lnTo>
                <a:lnTo>
                  <a:pt x="133945" y="98227"/>
                </a:lnTo>
                <a:lnTo>
                  <a:pt x="116086" y="133946"/>
                </a:lnTo>
                <a:lnTo>
                  <a:pt x="107156" y="169664"/>
                </a:lnTo>
                <a:lnTo>
                  <a:pt x="98226" y="205383"/>
                </a:lnTo>
                <a:lnTo>
                  <a:pt x="107156" y="241102"/>
                </a:lnTo>
                <a:lnTo>
                  <a:pt x="125015" y="258961"/>
                </a:lnTo>
                <a:lnTo>
                  <a:pt x="142875" y="267891"/>
                </a:lnTo>
                <a:lnTo>
                  <a:pt x="169664" y="258961"/>
                </a:lnTo>
                <a:lnTo>
                  <a:pt x="196453" y="267891"/>
                </a:lnTo>
                <a:lnTo>
                  <a:pt x="196453" y="26789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294805" y="2687836"/>
            <a:ext cx="71438" cy="178594"/>
          </a:xfrm>
          <a:custGeom>
            <a:avLst/>
            <a:gdLst/>
            <a:ahLst/>
            <a:cxnLst/>
            <a:rect l="0" t="0" r="0" b="0"/>
            <a:pathLst>
              <a:path w="71438" h="178594">
                <a:moveTo>
                  <a:pt x="71437" y="0"/>
                </a:moveTo>
                <a:lnTo>
                  <a:pt x="71437" y="26789"/>
                </a:lnTo>
                <a:lnTo>
                  <a:pt x="71437" y="71437"/>
                </a:lnTo>
                <a:lnTo>
                  <a:pt x="62508" y="98227"/>
                </a:lnTo>
                <a:lnTo>
                  <a:pt x="53578" y="133945"/>
                </a:lnTo>
                <a:lnTo>
                  <a:pt x="35718" y="160734"/>
                </a:lnTo>
                <a:lnTo>
                  <a:pt x="17859" y="178593"/>
                </a:lnTo>
                <a:lnTo>
                  <a:pt x="8929" y="169664"/>
                </a:lnTo>
                <a:lnTo>
                  <a:pt x="0" y="151804"/>
                </a:lnTo>
                <a:lnTo>
                  <a:pt x="0" y="125015"/>
                </a:lnTo>
                <a:lnTo>
                  <a:pt x="0" y="12501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491258" y="2366367"/>
            <a:ext cx="89298" cy="437555"/>
          </a:xfrm>
          <a:custGeom>
            <a:avLst/>
            <a:gdLst/>
            <a:ahLst/>
            <a:cxnLst/>
            <a:rect l="0" t="0" r="0" b="0"/>
            <a:pathLst>
              <a:path w="89298" h="437555">
                <a:moveTo>
                  <a:pt x="17859" y="0"/>
                </a:moveTo>
                <a:lnTo>
                  <a:pt x="26789" y="26789"/>
                </a:lnTo>
                <a:lnTo>
                  <a:pt x="26789" y="62508"/>
                </a:lnTo>
                <a:lnTo>
                  <a:pt x="26789" y="107156"/>
                </a:lnTo>
                <a:lnTo>
                  <a:pt x="26789" y="151805"/>
                </a:lnTo>
                <a:lnTo>
                  <a:pt x="17859" y="205383"/>
                </a:lnTo>
                <a:lnTo>
                  <a:pt x="8930" y="276821"/>
                </a:lnTo>
                <a:lnTo>
                  <a:pt x="0" y="330399"/>
                </a:lnTo>
                <a:lnTo>
                  <a:pt x="8930" y="375047"/>
                </a:lnTo>
                <a:lnTo>
                  <a:pt x="17859" y="401836"/>
                </a:lnTo>
                <a:lnTo>
                  <a:pt x="26789" y="428625"/>
                </a:lnTo>
                <a:lnTo>
                  <a:pt x="53578" y="437554"/>
                </a:lnTo>
                <a:lnTo>
                  <a:pt x="71437" y="437554"/>
                </a:lnTo>
                <a:lnTo>
                  <a:pt x="89297" y="428625"/>
                </a:lnTo>
                <a:lnTo>
                  <a:pt x="89297" y="42862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357313" y="2518172"/>
            <a:ext cx="214313" cy="26790"/>
          </a:xfrm>
          <a:custGeom>
            <a:avLst/>
            <a:gdLst/>
            <a:ahLst/>
            <a:cxnLst/>
            <a:rect l="0" t="0" r="0" b="0"/>
            <a:pathLst>
              <a:path w="214313" h="26790">
                <a:moveTo>
                  <a:pt x="0" y="26789"/>
                </a:moveTo>
                <a:lnTo>
                  <a:pt x="8929" y="26789"/>
                </a:lnTo>
                <a:lnTo>
                  <a:pt x="26789" y="26789"/>
                </a:lnTo>
                <a:lnTo>
                  <a:pt x="62507" y="26789"/>
                </a:lnTo>
                <a:lnTo>
                  <a:pt x="89296" y="26789"/>
                </a:lnTo>
                <a:lnTo>
                  <a:pt x="125015" y="26789"/>
                </a:lnTo>
                <a:lnTo>
                  <a:pt x="160734" y="17859"/>
                </a:lnTo>
                <a:lnTo>
                  <a:pt x="196453" y="8930"/>
                </a:lnTo>
                <a:lnTo>
                  <a:pt x="214312" y="0"/>
                </a:lnTo>
                <a:lnTo>
                  <a:pt x="214312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598414" y="2259211"/>
            <a:ext cx="125017" cy="651868"/>
          </a:xfrm>
          <a:custGeom>
            <a:avLst/>
            <a:gdLst/>
            <a:ahLst/>
            <a:cxnLst/>
            <a:rect l="0" t="0" r="0" b="0"/>
            <a:pathLst>
              <a:path w="125017" h="651868">
                <a:moveTo>
                  <a:pt x="0" y="0"/>
                </a:moveTo>
                <a:lnTo>
                  <a:pt x="17859" y="26789"/>
                </a:lnTo>
                <a:lnTo>
                  <a:pt x="35719" y="53578"/>
                </a:lnTo>
                <a:lnTo>
                  <a:pt x="71438" y="98226"/>
                </a:lnTo>
                <a:lnTo>
                  <a:pt x="89297" y="151804"/>
                </a:lnTo>
                <a:lnTo>
                  <a:pt x="107156" y="214312"/>
                </a:lnTo>
                <a:lnTo>
                  <a:pt x="125016" y="294680"/>
                </a:lnTo>
                <a:lnTo>
                  <a:pt x="125016" y="383977"/>
                </a:lnTo>
                <a:lnTo>
                  <a:pt x="125016" y="464344"/>
                </a:lnTo>
                <a:lnTo>
                  <a:pt x="116086" y="526852"/>
                </a:lnTo>
                <a:lnTo>
                  <a:pt x="107156" y="571500"/>
                </a:lnTo>
                <a:lnTo>
                  <a:pt x="98227" y="625078"/>
                </a:lnTo>
                <a:lnTo>
                  <a:pt x="89297" y="642937"/>
                </a:lnTo>
                <a:lnTo>
                  <a:pt x="71438" y="651867"/>
                </a:lnTo>
                <a:lnTo>
                  <a:pt x="71438" y="65186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071563" y="2759273"/>
            <a:ext cx="44649" cy="1"/>
          </a:xfrm>
          <a:custGeom>
            <a:avLst/>
            <a:gdLst/>
            <a:ahLst/>
            <a:cxnLst/>
            <a:rect l="0" t="0" r="0" b="0"/>
            <a:pathLst>
              <a:path w="44649" h="1">
                <a:moveTo>
                  <a:pt x="0" y="0"/>
                </a:moveTo>
                <a:lnTo>
                  <a:pt x="44648" y="0"/>
                </a:lnTo>
                <a:lnTo>
                  <a:pt x="44648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1857375" y="2509242"/>
            <a:ext cx="241103" cy="62509"/>
          </a:xfrm>
          <a:custGeom>
            <a:avLst/>
            <a:gdLst/>
            <a:ahLst/>
            <a:cxnLst/>
            <a:rect l="0" t="0" r="0" b="0"/>
            <a:pathLst>
              <a:path w="241103" h="62509">
                <a:moveTo>
                  <a:pt x="0" y="53578"/>
                </a:moveTo>
                <a:lnTo>
                  <a:pt x="8930" y="62508"/>
                </a:lnTo>
                <a:lnTo>
                  <a:pt x="8930" y="53578"/>
                </a:lnTo>
                <a:lnTo>
                  <a:pt x="8930" y="35719"/>
                </a:lnTo>
                <a:lnTo>
                  <a:pt x="8930" y="35719"/>
                </a:lnTo>
                <a:lnTo>
                  <a:pt x="8930" y="35719"/>
                </a:lnTo>
                <a:lnTo>
                  <a:pt x="17859" y="26789"/>
                </a:lnTo>
                <a:lnTo>
                  <a:pt x="8930" y="26789"/>
                </a:lnTo>
                <a:lnTo>
                  <a:pt x="8930" y="17860"/>
                </a:lnTo>
                <a:lnTo>
                  <a:pt x="0" y="17860"/>
                </a:lnTo>
                <a:lnTo>
                  <a:pt x="0" y="8930"/>
                </a:lnTo>
                <a:lnTo>
                  <a:pt x="0" y="0"/>
                </a:lnTo>
                <a:lnTo>
                  <a:pt x="8930" y="0"/>
                </a:lnTo>
                <a:lnTo>
                  <a:pt x="35719" y="17860"/>
                </a:lnTo>
                <a:lnTo>
                  <a:pt x="44648" y="26789"/>
                </a:lnTo>
                <a:lnTo>
                  <a:pt x="62508" y="17860"/>
                </a:lnTo>
                <a:lnTo>
                  <a:pt x="80367" y="8930"/>
                </a:lnTo>
                <a:lnTo>
                  <a:pt x="107156" y="17860"/>
                </a:lnTo>
                <a:lnTo>
                  <a:pt x="133945" y="17860"/>
                </a:lnTo>
                <a:lnTo>
                  <a:pt x="160734" y="17860"/>
                </a:lnTo>
                <a:lnTo>
                  <a:pt x="187523" y="26789"/>
                </a:lnTo>
                <a:lnTo>
                  <a:pt x="214313" y="26789"/>
                </a:lnTo>
                <a:lnTo>
                  <a:pt x="232172" y="26789"/>
                </a:lnTo>
                <a:lnTo>
                  <a:pt x="241102" y="17860"/>
                </a:lnTo>
                <a:lnTo>
                  <a:pt x="241102" y="17860"/>
                </a:lnTo>
                <a:lnTo>
                  <a:pt x="241102" y="26789"/>
                </a:lnTo>
                <a:lnTo>
                  <a:pt x="232172" y="44649"/>
                </a:lnTo>
                <a:lnTo>
                  <a:pt x="232172" y="4464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884164" y="2643188"/>
            <a:ext cx="285751" cy="26790"/>
          </a:xfrm>
          <a:custGeom>
            <a:avLst/>
            <a:gdLst/>
            <a:ahLst/>
            <a:cxnLst/>
            <a:rect l="0" t="0" r="0" b="0"/>
            <a:pathLst>
              <a:path w="285751" h="26790">
                <a:moveTo>
                  <a:pt x="0" y="0"/>
                </a:moveTo>
                <a:lnTo>
                  <a:pt x="0" y="8929"/>
                </a:lnTo>
                <a:lnTo>
                  <a:pt x="0" y="0"/>
                </a:lnTo>
                <a:lnTo>
                  <a:pt x="17859" y="0"/>
                </a:lnTo>
                <a:lnTo>
                  <a:pt x="35719" y="8929"/>
                </a:lnTo>
                <a:lnTo>
                  <a:pt x="62508" y="8929"/>
                </a:lnTo>
                <a:lnTo>
                  <a:pt x="98227" y="8929"/>
                </a:lnTo>
                <a:lnTo>
                  <a:pt x="142875" y="8929"/>
                </a:lnTo>
                <a:lnTo>
                  <a:pt x="187524" y="26789"/>
                </a:lnTo>
                <a:lnTo>
                  <a:pt x="232172" y="26789"/>
                </a:lnTo>
                <a:lnTo>
                  <a:pt x="258961" y="26789"/>
                </a:lnTo>
                <a:lnTo>
                  <a:pt x="276820" y="26789"/>
                </a:lnTo>
                <a:lnTo>
                  <a:pt x="285750" y="26789"/>
                </a:lnTo>
                <a:lnTo>
                  <a:pt x="285750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125141" y="2741414"/>
            <a:ext cx="98227" cy="133946"/>
          </a:xfrm>
          <a:custGeom>
            <a:avLst/>
            <a:gdLst/>
            <a:ahLst/>
            <a:cxnLst/>
            <a:rect l="0" t="0" r="0" b="0"/>
            <a:pathLst>
              <a:path w="98227" h="133946">
                <a:moveTo>
                  <a:pt x="0" y="17859"/>
                </a:moveTo>
                <a:lnTo>
                  <a:pt x="0" y="17859"/>
                </a:lnTo>
                <a:lnTo>
                  <a:pt x="8929" y="17859"/>
                </a:lnTo>
                <a:lnTo>
                  <a:pt x="17859" y="17859"/>
                </a:lnTo>
                <a:lnTo>
                  <a:pt x="17859" y="17859"/>
                </a:lnTo>
                <a:lnTo>
                  <a:pt x="26789" y="8930"/>
                </a:lnTo>
                <a:lnTo>
                  <a:pt x="35718" y="17859"/>
                </a:lnTo>
                <a:lnTo>
                  <a:pt x="44648" y="17859"/>
                </a:lnTo>
                <a:lnTo>
                  <a:pt x="53578" y="17859"/>
                </a:lnTo>
                <a:lnTo>
                  <a:pt x="53578" y="17859"/>
                </a:lnTo>
                <a:lnTo>
                  <a:pt x="53578" y="17859"/>
                </a:lnTo>
                <a:lnTo>
                  <a:pt x="53578" y="17859"/>
                </a:lnTo>
                <a:lnTo>
                  <a:pt x="44648" y="17859"/>
                </a:lnTo>
                <a:lnTo>
                  <a:pt x="44648" y="17859"/>
                </a:lnTo>
                <a:lnTo>
                  <a:pt x="44648" y="17859"/>
                </a:lnTo>
                <a:lnTo>
                  <a:pt x="44648" y="17859"/>
                </a:lnTo>
                <a:lnTo>
                  <a:pt x="44648" y="17859"/>
                </a:lnTo>
                <a:lnTo>
                  <a:pt x="35718" y="17859"/>
                </a:lnTo>
                <a:lnTo>
                  <a:pt x="26789" y="26789"/>
                </a:lnTo>
                <a:lnTo>
                  <a:pt x="17859" y="35719"/>
                </a:lnTo>
                <a:lnTo>
                  <a:pt x="17859" y="53578"/>
                </a:lnTo>
                <a:lnTo>
                  <a:pt x="17859" y="71437"/>
                </a:lnTo>
                <a:lnTo>
                  <a:pt x="17859" y="89297"/>
                </a:lnTo>
                <a:lnTo>
                  <a:pt x="17859" y="107156"/>
                </a:lnTo>
                <a:lnTo>
                  <a:pt x="26789" y="125015"/>
                </a:lnTo>
                <a:lnTo>
                  <a:pt x="35718" y="125015"/>
                </a:lnTo>
                <a:lnTo>
                  <a:pt x="53578" y="133945"/>
                </a:lnTo>
                <a:lnTo>
                  <a:pt x="62508" y="133945"/>
                </a:lnTo>
                <a:lnTo>
                  <a:pt x="80367" y="125015"/>
                </a:lnTo>
                <a:lnTo>
                  <a:pt x="89297" y="116086"/>
                </a:lnTo>
                <a:lnTo>
                  <a:pt x="98226" y="89297"/>
                </a:lnTo>
                <a:lnTo>
                  <a:pt x="98226" y="71437"/>
                </a:lnTo>
                <a:lnTo>
                  <a:pt x="89297" y="44649"/>
                </a:lnTo>
                <a:lnTo>
                  <a:pt x="89297" y="26789"/>
                </a:lnTo>
                <a:lnTo>
                  <a:pt x="80367" y="8930"/>
                </a:lnTo>
                <a:lnTo>
                  <a:pt x="62508" y="0"/>
                </a:lnTo>
                <a:lnTo>
                  <a:pt x="44648" y="8930"/>
                </a:lnTo>
                <a:lnTo>
                  <a:pt x="44648" y="893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214563" y="2384226"/>
            <a:ext cx="151805" cy="375048"/>
          </a:xfrm>
          <a:custGeom>
            <a:avLst/>
            <a:gdLst/>
            <a:ahLst/>
            <a:cxnLst/>
            <a:rect l="0" t="0" r="0" b="0"/>
            <a:pathLst>
              <a:path w="151805" h="375048">
                <a:moveTo>
                  <a:pt x="0" y="8930"/>
                </a:moveTo>
                <a:lnTo>
                  <a:pt x="8929" y="8930"/>
                </a:lnTo>
                <a:lnTo>
                  <a:pt x="17859" y="8930"/>
                </a:lnTo>
                <a:lnTo>
                  <a:pt x="35718" y="0"/>
                </a:lnTo>
                <a:lnTo>
                  <a:pt x="62507" y="8930"/>
                </a:lnTo>
                <a:lnTo>
                  <a:pt x="89296" y="17860"/>
                </a:lnTo>
                <a:lnTo>
                  <a:pt x="107156" y="35719"/>
                </a:lnTo>
                <a:lnTo>
                  <a:pt x="133945" y="71438"/>
                </a:lnTo>
                <a:lnTo>
                  <a:pt x="142875" y="98227"/>
                </a:lnTo>
                <a:lnTo>
                  <a:pt x="151804" y="133946"/>
                </a:lnTo>
                <a:lnTo>
                  <a:pt x="151804" y="169665"/>
                </a:lnTo>
                <a:lnTo>
                  <a:pt x="151804" y="205383"/>
                </a:lnTo>
                <a:lnTo>
                  <a:pt x="142875" y="241102"/>
                </a:lnTo>
                <a:lnTo>
                  <a:pt x="116085" y="276821"/>
                </a:lnTo>
                <a:lnTo>
                  <a:pt x="89296" y="312540"/>
                </a:lnTo>
                <a:lnTo>
                  <a:pt x="62507" y="339329"/>
                </a:lnTo>
                <a:lnTo>
                  <a:pt x="35718" y="366118"/>
                </a:lnTo>
                <a:lnTo>
                  <a:pt x="17859" y="375047"/>
                </a:lnTo>
                <a:lnTo>
                  <a:pt x="8929" y="375047"/>
                </a:lnTo>
                <a:lnTo>
                  <a:pt x="8929" y="357188"/>
                </a:lnTo>
                <a:lnTo>
                  <a:pt x="8929" y="339329"/>
                </a:lnTo>
                <a:lnTo>
                  <a:pt x="8929" y="33932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2321719" y="2464594"/>
            <a:ext cx="178595" cy="339328"/>
          </a:xfrm>
          <a:custGeom>
            <a:avLst/>
            <a:gdLst/>
            <a:ahLst/>
            <a:cxnLst/>
            <a:rect l="0" t="0" r="0" b="0"/>
            <a:pathLst>
              <a:path w="178595" h="339328">
                <a:moveTo>
                  <a:pt x="107156" y="0"/>
                </a:moveTo>
                <a:lnTo>
                  <a:pt x="80367" y="8929"/>
                </a:lnTo>
                <a:lnTo>
                  <a:pt x="62508" y="17859"/>
                </a:lnTo>
                <a:lnTo>
                  <a:pt x="35719" y="35719"/>
                </a:lnTo>
                <a:lnTo>
                  <a:pt x="26789" y="62508"/>
                </a:lnTo>
                <a:lnTo>
                  <a:pt x="8929" y="89297"/>
                </a:lnTo>
                <a:lnTo>
                  <a:pt x="0" y="133945"/>
                </a:lnTo>
                <a:lnTo>
                  <a:pt x="8929" y="187523"/>
                </a:lnTo>
                <a:lnTo>
                  <a:pt x="26789" y="232172"/>
                </a:lnTo>
                <a:lnTo>
                  <a:pt x="44648" y="267890"/>
                </a:lnTo>
                <a:lnTo>
                  <a:pt x="62508" y="285750"/>
                </a:lnTo>
                <a:lnTo>
                  <a:pt x="80367" y="303609"/>
                </a:lnTo>
                <a:lnTo>
                  <a:pt x="107156" y="330398"/>
                </a:lnTo>
                <a:lnTo>
                  <a:pt x="133945" y="330398"/>
                </a:lnTo>
                <a:lnTo>
                  <a:pt x="151804" y="339327"/>
                </a:lnTo>
                <a:lnTo>
                  <a:pt x="178594" y="339327"/>
                </a:lnTo>
                <a:lnTo>
                  <a:pt x="178594" y="33932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518172" y="2759273"/>
            <a:ext cx="107157" cy="151806"/>
          </a:xfrm>
          <a:custGeom>
            <a:avLst/>
            <a:gdLst/>
            <a:ahLst/>
            <a:cxnLst/>
            <a:rect l="0" t="0" r="0" b="0"/>
            <a:pathLst>
              <a:path w="107157" h="151806">
                <a:moveTo>
                  <a:pt x="62508" y="26790"/>
                </a:moveTo>
                <a:lnTo>
                  <a:pt x="62508" y="26790"/>
                </a:lnTo>
                <a:lnTo>
                  <a:pt x="62508" y="26790"/>
                </a:lnTo>
                <a:lnTo>
                  <a:pt x="53578" y="26790"/>
                </a:lnTo>
                <a:lnTo>
                  <a:pt x="35719" y="26790"/>
                </a:lnTo>
                <a:lnTo>
                  <a:pt x="26789" y="44648"/>
                </a:lnTo>
                <a:lnTo>
                  <a:pt x="8930" y="62508"/>
                </a:lnTo>
                <a:lnTo>
                  <a:pt x="0" y="89297"/>
                </a:lnTo>
                <a:lnTo>
                  <a:pt x="0" y="116086"/>
                </a:lnTo>
                <a:lnTo>
                  <a:pt x="8930" y="133945"/>
                </a:lnTo>
                <a:lnTo>
                  <a:pt x="26789" y="151805"/>
                </a:lnTo>
                <a:lnTo>
                  <a:pt x="44648" y="151805"/>
                </a:lnTo>
                <a:lnTo>
                  <a:pt x="62508" y="142875"/>
                </a:lnTo>
                <a:lnTo>
                  <a:pt x="80367" y="133945"/>
                </a:lnTo>
                <a:lnTo>
                  <a:pt x="98226" y="116086"/>
                </a:lnTo>
                <a:lnTo>
                  <a:pt x="98226" y="89297"/>
                </a:lnTo>
                <a:lnTo>
                  <a:pt x="107156" y="62508"/>
                </a:lnTo>
                <a:lnTo>
                  <a:pt x="89297" y="35719"/>
                </a:lnTo>
                <a:lnTo>
                  <a:pt x="80367" y="17860"/>
                </a:lnTo>
                <a:lnTo>
                  <a:pt x="53578" y="0"/>
                </a:lnTo>
                <a:lnTo>
                  <a:pt x="53578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2669977" y="2616398"/>
            <a:ext cx="17860" cy="44650"/>
          </a:xfrm>
          <a:custGeom>
            <a:avLst/>
            <a:gdLst/>
            <a:ahLst/>
            <a:cxnLst/>
            <a:rect l="0" t="0" r="0" b="0"/>
            <a:pathLst>
              <a:path w="17860" h="44650">
                <a:moveTo>
                  <a:pt x="17859" y="0"/>
                </a:moveTo>
                <a:lnTo>
                  <a:pt x="8929" y="0"/>
                </a:lnTo>
                <a:lnTo>
                  <a:pt x="0" y="8930"/>
                </a:lnTo>
                <a:lnTo>
                  <a:pt x="0" y="26790"/>
                </a:lnTo>
                <a:lnTo>
                  <a:pt x="0" y="35719"/>
                </a:lnTo>
                <a:lnTo>
                  <a:pt x="0" y="35719"/>
                </a:lnTo>
                <a:lnTo>
                  <a:pt x="0" y="35719"/>
                </a:lnTo>
                <a:lnTo>
                  <a:pt x="8929" y="44649"/>
                </a:lnTo>
                <a:lnTo>
                  <a:pt x="8929" y="35719"/>
                </a:lnTo>
                <a:lnTo>
                  <a:pt x="17859" y="35719"/>
                </a:lnTo>
                <a:lnTo>
                  <a:pt x="17859" y="26790"/>
                </a:lnTo>
                <a:lnTo>
                  <a:pt x="8929" y="17860"/>
                </a:lnTo>
                <a:lnTo>
                  <a:pt x="8929" y="1786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75359" y="2303859"/>
            <a:ext cx="142876" cy="571501"/>
          </a:xfrm>
          <a:custGeom>
            <a:avLst/>
            <a:gdLst/>
            <a:ahLst/>
            <a:cxnLst/>
            <a:rect l="0" t="0" r="0" b="0"/>
            <a:pathLst>
              <a:path w="142876" h="571501">
                <a:moveTo>
                  <a:pt x="8930" y="0"/>
                </a:moveTo>
                <a:lnTo>
                  <a:pt x="17860" y="17860"/>
                </a:lnTo>
                <a:lnTo>
                  <a:pt x="17860" y="35719"/>
                </a:lnTo>
                <a:lnTo>
                  <a:pt x="26789" y="62508"/>
                </a:lnTo>
                <a:lnTo>
                  <a:pt x="26789" y="98227"/>
                </a:lnTo>
                <a:lnTo>
                  <a:pt x="17860" y="151805"/>
                </a:lnTo>
                <a:lnTo>
                  <a:pt x="8930" y="196454"/>
                </a:lnTo>
                <a:lnTo>
                  <a:pt x="0" y="250032"/>
                </a:lnTo>
                <a:lnTo>
                  <a:pt x="0" y="303610"/>
                </a:lnTo>
                <a:lnTo>
                  <a:pt x="0" y="357188"/>
                </a:lnTo>
                <a:lnTo>
                  <a:pt x="0" y="401836"/>
                </a:lnTo>
                <a:lnTo>
                  <a:pt x="0" y="446485"/>
                </a:lnTo>
                <a:lnTo>
                  <a:pt x="0" y="482204"/>
                </a:lnTo>
                <a:lnTo>
                  <a:pt x="17860" y="500062"/>
                </a:lnTo>
                <a:lnTo>
                  <a:pt x="26789" y="517922"/>
                </a:lnTo>
                <a:lnTo>
                  <a:pt x="35719" y="544711"/>
                </a:lnTo>
                <a:lnTo>
                  <a:pt x="53579" y="553641"/>
                </a:lnTo>
                <a:lnTo>
                  <a:pt x="62508" y="562570"/>
                </a:lnTo>
                <a:lnTo>
                  <a:pt x="89297" y="571500"/>
                </a:lnTo>
                <a:lnTo>
                  <a:pt x="107157" y="562570"/>
                </a:lnTo>
                <a:lnTo>
                  <a:pt x="125016" y="553641"/>
                </a:lnTo>
                <a:lnTo>
                  <a:pt x="133946" y="535781"/>
                </a:lnTo>
                <a:lnTo>
                  <a:pt x="142875" y="508992"/>
                </a:lnTo>
                <a:lnTo>
                  <a:pt x="142875" y="50899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723555" y="2482453"/>
            <a:ext cx="267891" cy="17861"/>
          </a:xfrm>
          <a:custGeom>
            <a:avLst/>
            <a:gdLst/>
            <a:ahLst/>
            <a:cxnLst/>
            <a:rect l="0" t="0" r="0" b="0"/>
            <a:pathLst>
              <a:path w="267891" h="17861">
                <a:moveTo>
                  <a:pt x="0" y="0"/>
                </a:moveTo>
                <a:lnTo>
                  <a:pt x="8929" y="8930"/>
                </a:lnTo>
                <a:lnTo>
                  <a:pt x="44648" y="8930"/>
                </a:lnTo>
                <a:lnTo>
                  <a:pt x="71437" y="8930"/>
                </a:lnTo>
                <a:lnTo>
                  <a:pt x="125015" y="8930"/>
                </a:lnTo>
                <a:lnTo>
                  <a:pt x="178593" y="8930"/>
                </a:lnTo>
                <a:lnTo>
                  <a:pt x="223242" y="17860"/>
                </a:lnTo>
                <a:lnTo>
                  <a:pt x="267890" y="17860"/>
                </a:lnTo>
                <a:lnTo>
                  <a:pt x="267890" y="1786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2428875" y="1928812"/>
            <a:ext cx="35720" cy="321470"/>
          </a:xfrm>
          <a:custGeom>
            <a:avLst/>
            <a:gdLst/>
            <a:ahLst/>
            <a:cxnLst/>
            <a:rect l="0" t="0" r="0" b="0"/>
            <a:pathLst>
              <a:path w="35720" h="321470">
                <a:moveTo>
                  <a:pt x="26789" y="0"/>
                </a:moveTo>
                <a:lnTo>
                  <a:pt x="26789" y="0"/>
                </a:lnTo>
                <a:lnTo>
                  <a:pt x="26789" y="0"/>
                </a:lnTo>
                <a:lnTo>
                  <a:pt x="26789" y="8930"/>
                </a:lnTo>
                <a:lnTo>
                  <a:pt x="26789" y="26789"/>
                </a:lnTo>
                <a:lnTo>
                  <a:pt x="26789" y="62508"/>
                </a:lnTo>
                <a:lnTo>
                  <a:pt x="17859" y="107157"/>
                </a:lnTo>
                <a:lnTo>
                  <a:pt x="17859" y="151805"/>
                </a:lnTo>
                <a:lnTo>
                  <a:pt x="8930" y="187524"/>
                </a:lnTo>
                <a:lnTo>
                  <a:pt x="0" y="223242"/>
                </a:lnTo>
                <a:lnTo>
                  <a:pt x="8930" y="250032"/>
                </a:lnTo>
                <a:lnTo>
                  <a:pt x="17859" y="285750"/>
                </a:lnTo>
                <a:lnTo>
                  <a:pt x="26789" y="303610"/>
                </a:lnTo>
                <a:lnTo>
                  <a:pt x="17859" y="312539"/>
                </a:lnTo>
                <a:lnTo>
                  <a:pt x="26789" y="321469"/>
                </a:lnTo>
                <a:lnTo>
                  <a:pt x="35719" y="321469"/>
                </a:lnTo>
                <a:lnTo>
                  <a:pt x="26789" y="312539"/>
                </a:lnTo>
                <a:lnTo>
                  <a:pt x="35719" y="285750"/>
                </a:lnTo>
                <a:lnTo>
                  <a:pt x="35719" y="28575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71750" y="1910953"/>
            <a:ext cx="8931" cy="339329"/>
          </a:xfrm>
          <a:custGeom>
            <a:avLst/>
            <a:gdLst/>
            <a:ahLst/>
            <a:cxnLst/>
            <a:rect l="0" t="0" r="0" b="0"/>
            <a:pathLst>
              <a:path w="8931" h="339329">
                <a:moveTo>
                  <a:pt x="0" y="0"/>
                </a:moveTo>
                <a:lnTo>
                  <a:pt x="0" y="17859"/>
                </a:lnTo>
                <a:lnTo>
                  <a:pt x="0" y="17859"/>
                </a:lnTo>
                <a:lnTo>
                  <a:pt x="0" y="35719"/>
                </a:lnTo>
                <a:lnTo>
                  <a:pt x="0" y="44648"/>
                </a:lnTo>
                <a:lnTo>
                  <a:pt x="8930" y="89297"/>
                </a:lnTo>
                <a:lnTo>
                  <a:pt x="8930" y="133945"/>
                </a:lnTo>
                <a:lnTo>
                  <a:pt x="0" y="178594"/>
                </a:lnTo>
                <a:lnTo>
                  <a:pt x="0" y="223242"/>
                </a:lnTo>
                <a:lnTo>
                  <a:pt x="0" y="267891"/>
                </a:lnTo>
                <a:lnTo>
                  <a:pt x="0" y="303609"/>
                </a:lnTo>
                <a:lnTo>
                  <a:pt x="0" y="330398"/>
                </a:lnTo>
                <a:lnTo>
                  <a:pt x="8930" y="339328"/>
                </a:lnTo>
                <a:lnTo>
                  <a:pt x="8930" y="339328"/>
                </a:lnTo>
                <a:lnTo>
                  <a:pt x="8930" y="330398"/>
                </a:lnTo>
                <a:lnTo>
                  <a:pt x="8930" y="312539"/>
                </a:lnTo>
                <a:lnTo>
                  <a:pt x="8930" y="31253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160984" y="1482328"/>
            <a:ext cx="178595" cy="267892"/>
          </a:xfrm>
          <a:custGeom>
            <a:avLst/>
            <a:gdLst/>
            <a:ahLst/>
            <a:cxnLst/>
            <a:rect l="0" t="0" r="0" b="0"/>
            <a:pathLst>
              <a:path w="178595" h="267892">
                <a:moveTo>
                  <a:pt x="0" y="53578"/>
                </a:moveTo>
                <a:lnTo>
                  <a:pt x="0" y="35719"/>
                </a:lnTo>
                <a:lnTo>
                  <a:pt x="8930" y="17859"/>
                </a:lnTo>
                <a:lnTo>
                  <a:pt x="17860" y="8930"/>
                </a:lnTo>
                <a:lnTo>
                  <a:pt x="35719" y="0"/>
                </a:lnTo>
                <a:lnTo>
                  <a:pt x="53579" y="0"/>
                </a:lnTo>
                <a:lnTo>
                  <a:pt x="89297" y="8930"/>
                </a:lnTo>
                <a:lnTo>
                  <a:pt x="116086" y="17859"/>
                </a:lnTo>
                <a:lnTo>
                  <a:pt x="142875" y="44648"/>
                </a:lnTo>
                <a:lnTo>
                  <a:pt x="160735" y="62508"/>
                </a:lnTo>
                <a:lnTo>
                  <a:pt x="178594" y="89297"/>
                </a:lnTo>
                <a:lnTo>
                  <a:pt x="178594" y="125016"/>
                </a:lnTo>
                <a:lnTo>
                  <a:pt x="169664" y="169664"/>
                </a:lnTo>
                <a:lnTo>
                  <a:pt x="151805" y="205383"/>
                </a:lnTo>
                <a:lnTo>
                  <a:pt x="142875" y="232172"/>
                </a:lnTo>
                <a:lnTo>
                  <a:pt x="116086" y="250031"/>
                </a:lnTo>
                <a:lnTo>
                  <a:pt x="89297" y="258961"/>
                </a:lnTo>
                <a:lnTo>
                  <a:pt x="80368" y="267891"/>
                </a:lnTo>
                <a:lnTo>
                  <a:pt x="89297" y="267891"/>
                </a:lnTo>
                <a:lnTo>
                  <a:pt x="89297" y="250031"/>
                </a:lnTo>
                <a:lnTo>
                  <a:pt x="98227" y="223242"/>
                </a:lnTo>
                <a:lnTo>
                  <a:pt x="107157" y="178594"/>
                </a:lnTo>
                <a:lnTo>
                  <a:pt x="107157" y="17859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2294930" y="1473398"/>
            <a:ext cx="160735" cy="258962"/>
          </a:xfrm>
          <a:custGeom>
            <a:avLst/>
            <a:gdLst/>
            <a:ahLst/>
            <a:cxnLst/>
            <a:rect l="0" t="0" r="0" b="0"/>
            <a:pathLst>
              <a:path w="160735" h="258962">
                <a:moveTo>
                  <a:pt x="62508" y="53578"/>
                </a:moveTo>
                <a:lnTo>
                  <a:pt x="80367" y="17860"/>
                </a:lnTo>
                <a:lnTo>
                  <a:pt x="98226" y="0"/>
                </a:lnTo>
                <a:lnTo>
                  <a:pt x="107156" y="8930"/>
                </a:lnTo>
                <a:lnTo>
                  <a:pt x="107156" y="17860"/>
                </a:lnTo>
                <a:lnTo>
                  <a:pt x="89297" y="35719"/>
                </a:lnTo>
                <a:lnTo>
                  <a:pt x="62508" y="53578"/>
                </a:lnTo>
                <a:lnTo>
                  <a:pt x="44648" y="89297"/>
                </a:lnTo>
                <a:lnTo>
                  <a:pt x="26789" y="125016"/>
                </a:lnTo>
                <a:lnTo>
                  <a:pt x="8929" y="160735"/>
                </a:lnTo>
                <a:lnTo>
                  <a:pt x="0" y="196453"/>
                </a:lnTo>
                <a:lnTo>
                  <a:pt x="8929" y="223242"/>
                </a:lnTo>
                <a:lnTo>
                  <a:pt x="26789" y="241102"/>
                </a:lnTo>
                <a:lnTo>
                  <a:pt x="53578" y="258961"/>
                </a:lnTo>
                <a:lnTo>
                  <a:pt x="80367" y="258961"/>
                </a:lnTo>
                <a:lnTo>
                  <a:pt x="107156" y="250031"/>
                </a:lnTo>
                <a:lnTo>
                  <a:pt x="133945" y="232172"/>
                </a:lnTo>
                <a:lnTo>
                  <a:pt x="160734" y="214313"/>
                </a:lnTo>
                <a:lnTo>
                  <a:pt x="160734" y="21431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500313" y="1393031"/>
            <a:ext cx="151805" cy="375048"/>
          </a:xfrm>
          <a:custGeom>
            <a:avLst/>
            <a:gdLst/>
            <a:ahLst/>
            <a:cxnLst/>
            <a:rect l="0" t="0" r="0" b="0"/>
            <a:pathLst>
              <a:path w="151805" h="375048">
                <a:moveTo>
                  <a:pt x="107156" y="0"/>
                </a:moveTo>
                <a:lnTo>
                  <a:pt x="107156" y="8930"/>
                </a:lnTo>
                <a:lnTo>
                  <a:pt x="89296" y="35719"/>
                </a:lnTo>
                <a:lnTo>
                  <a:pt x="71437" y="71438"/>
                </a:lnTo>
                <a:lnTo>
                  <a:pt x="44648" y="107156"/>
                </a:lnTo>
                <a:lnTo>
                  <a:pt x="17859" y="169664"/>
                </a:lnTo>
                <a:lnTo>
                  <a:pt x="0" y="214313"/>
                </a:lnTo>
                <a:lnTo>
                  <a:pt x="0" y="267891"/>
                </a:lnTo>
                <a:lnTo>
                  <a:pt x="17859" y="312539"/>
                </a:lnTo>
                <a:lnTo>
                  <a:pt x="44648" y="339328"/>
                </a:lnTo>
                <a:lnTo>
                  <a:pt x="62507" y="357188"/>
                </a:lnTo>
                <a:lnTo>
                  <a:pt x="80367" y="366117"/>
                </a:lnTo>
                <a:lnTo>
                  <a:pt x="107156" y="375047"/>
                </a:lnTo>
                <a:lnTo>
                  <a:pt x="133945" y="366117"/>
                </a:lnTo>
                <a:lnTo>
                  <a:pt x="151804" y="339328"/>
                </a:lnTo>
                <a:lnTo>
                  <a:pt x="151804" y="33932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732484" y="1428750"/>
            <a:ext cx="125017" cy="303610"/>
          </a:xfrm>
          <a:custGeom>
            <a:avLst/>
            <a:gdLst/>
            <a:ahLst/>
            <a:cxnLst/>
            <a:rect l="0" t="0" r="0" b="0"/>
            <a:pathLst>
              <a:path w="125017" h="303610">
                <a:moveTo>
                  <a:pt x="0" y="0"/>
                </a:moveTo>
                <a:lnTo>
                  <a:pt x="17860" y="17859"/>
                </a:lnTo>
                <a:lnTo>
                  <a:pt x="17860" y="44648"/>
                </a:lnTo>
                <a:lnTo>
                  <a:pt x="26789" y="71437"/>
                </a:lnTo>
                <a:lnTo>
                  <a:pt x="17860" y="107156"/>
                </a:lnTo>
                <a:lnTo>
                  <a:pt x="17860" y="151804"/>
                </a:lnTo>
                <a:lnTo>
                  <a:pt x="17860" y="187523"/>
                </a:lnTo>
                <a:lnTo>
                  <a:pt x="17860" y="223242"/>
                </a:lnTo>
                <a:lnTo>
                  <a:pt x="8930" y="250031"/>
                </a:lnTo>
                <a:lnTo>
                  <a:pt x="26789" y="276820"/>
                </a:lnTo>
                <a:lnTo>
                  <a:pt x="26789" y="294679"/>
                </a:lnTo>
                <a:lnTo>
                  <a:pt x="44649" y="303609"/>
                </a:lnTo>
                <a:lnTo>
                  <a:pt x="62508" y="294679"/>
                </a:lnTo>
                <a:lnTo>
                  <a:pt x="80368" y="294679"/>
                </a:lnTo>
                <a:lnTo>
                  <a:pt x="98227" y="285750"/>
                </a:lnTo>
                <a:lnTo>
                  <a:pt x="116086" y="267890"/>
                </a:lnTo>
                <a:lnTo>
                  <a:pt x="125016" y="250031"/>
                </a:lnTo>
                <a:lnTo>
                  <a:pt x="125016" y="25003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2669977" y="1544836"/>
            <a:ext cx="178594" cy="80368"/>
          </a:xfrm>
          <a:custGeom>
            <a:avLst/>
            <a:gdLst/>
            <a:ahLst/>
            <a:cxnLst/>
            <a:rect l="0" t="0" r="0" b="0"/>
            <a:pathLst>
              <a:path w="178594" h="80368">
                <a:moveTo>
                  <a:pt x="0" y="80367"/>
                </a:moveTo>
                <a:lnTo>
                  <a:pt x="17859" y="71437"/>
                </a:lnTo>
                <a:lnTo>
                  <a:pt x="44648" y="62508"/>
                </a:lnTo>
                <a:lnTo>
                  <a:pt x="71437" y="44648"/>
                </a:lnTo>
                <a:lnTo>
                  <a:pt x="107156" y="35718"/>
                </a:lnTo>
                <a:lnTo>
                  <a:pt x="133945" y="17859"/>
                </a:lnTo>
                <a:lnTo>
                  <a:pt x="160734" y="8929"/>
                </a:lnTo>
                <a:lnTo>
                  <a:pt x="178593" y="0"/>
                </a:lnTo>
                <a:lnTo>
                  <a:pt x="178593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911078" y="1357313"/>
            <a:ext cx="80368" cy="508992"/>
          </a:xfrm>
          <a:custGeom>
            <a:avLst/>
            <a:gdLst/>
            <a:ahLst/>
            <a:cxnLst/>
            <a:rect l="0" t="0" r="0" b="0"/>
            <a:pathLst>
              <a:path w="80368" h="508992">
                <a:moveTo>
                  <a:pt x="0" y="0"/>
                </a:moveTo>
                <a:lnTo>
                  <a:pt x="8930" y="35718"/>
                </a:lnTo>
                <a:lnTo>
                  <a:pt x="26789" y="80366"/>
                </a:lnTo>
                <a:lnTo>
                  <a:pt x="44649" y="142874"/>
                </a:lnTo>
                <a:lnTo>
                  <a:pt x="71438" y="223241"/>
                </a:lnTo>
                <a:lnTo>
                  <a:pt x="71438" y="294679"/>
                </a:lnTo>
                <a:lnTo>
                  <a:pt x="80367" y="357187"/>
                </a:lnTo>
                <a:lnTo>
                  <a:pt x="62508" y="428624"/>
                </a:lnTo>
                <a:lnTo>
                  <a:pt x="44649" y="482202"/>
                </a:lnTo>
                <a:lnTo>
                  <a:pt x="8930" y="508991"/>
                </a:lnTo>
                <a:lnTo>
                  <a:pt x="8930" y="50899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6706195" y="1196578"/>
            <a:ext cx="80369" cy="562571"/>
          </a:xfrm>
          <a:custGeom>
            <a:avLst/>
            <a:gdLst/>
            <a:ahLst/>
            <a:cxnLst/>
            <a:rect l="0" t="0" r="0" b="0"/>
            <a:pathLst>
              <a:path w="80369" h="562571">
                <a:moveTo>
                  <a:pt x="35719" y="0"/>
                </a:moveTo>
                <a:lnTo>
                  <a:pt x="35719" y="8930"/>
                </a:lnTo>
                <a:lnTo>
                  <a:pt x="17860" y="26789"/>
                </a:lnTo>
                <a:lnTo>
                  <a:pt x="0" y="44649"/>
                </a:lnTo>
                <a:lnTo>
                  <a:pt x="0" y="71438"/>
                </a:lnTo>
                <a:lnTo>
                  <a:pt x="8930" y="107156"/>
                </a:lnTo>
                <a:lnTo>
                  <a:pt x="17860" y="151805"/>
                </a:lnTo>
                <a:lnTo>
                  <a:pt x="26789" y="214312"/>
                </a:lnTo>
                <a:lnTo>
                  <a:pt x="17860" y="294680"/>
                </a:lnTo>
                <a:lnTo>
                  <a:pt x="8930" y="366117"/>
                </a:lnTo>
                <a:lnTo>
                  <a:pt x="17860" y="428625"/>
                </a:lnTo>
                <a:lnTo>
                  <a:pt x="17860" y="491133"/>
                </a:lnTo>
                <a:lnTo>
                  <a:pt x="35719" y="517922"/>
                </a:lnTo>
                <a:lnTo>
                  <a:pt x="35719" y="553641"/>
                </a:lnTo>
                <a:lnTo>
                  <a:pt x="44649" y="562570"/>
                </a:lnTo>
                <a:lnTo>
                  <a:pt x="53578" y="553641"/>
                </a:lnTo>
                <a:lnTo>
                  <a:pt x="71438" y="535781"/>
                </a:lnTo>
                <a:lnTo>
                  <a:pt x="80368" y="500062"/>
                </a:lnTo>
                <a:lnTo>
                  <a:pt x="80368" y="446484"/>
                </a:lnTo>
                <a:lnTo>
                  <a:pt x="71438" y="392906"/>
                </a:lnTo>
                <a:lnTo>
                  <a:pt x="62508" y="330398"/>
                </a:lnTo>
                <a:lnTo>
                  <a:pt x="62508" y="33039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741914" y="1187648"/>
            <a:ext cx="187525" cy="482204"/>
          </a:xfrm>
          <a:custGeom>
            <a:avLst/>
            <a:gdLst/>
            <a:ahLst/>
            <a:cxnLst/>
            <a:rect l="0" t="0" r="0" b="0"/>
            <a:pathLst>
              <a:path w="187525" h="482204">
                <a:moveTo>
                  <a:pt x="0" y="17860"/>
                </a:moveTo>
                <a:lnTo>
                  <a:pt x="0" y="0"/>
                </a:lnTo>
                <a:lnTo>
                  <a:pt x="8930" y="0"/>
                </a:lnTo>
                <a:lnTo>
                  <a:pt x="8930" y="8930"/>
                </a:lnTo>
                <a:lnTo>
                  <a:pt x="0" y="35719"/>
                </a:lnTo>
                <a:lnTo>
                  <a:pt x="0" y="53579"/>
                </a:lnTo>
                <a:lnTo>
                  <a:pt x="0" y="89297"/>
                </a:lnTo>
                <a:lnTo>
                  <a:pt x="8930" y="133946"/>
                </a:lnTo>
                <a:lnTo>
                  <a:pt x="26789" y="205383"/>
                </a:lnTo>
                <a:lnTo>
                  <a:pt x="44649" y="267891"/>
                </a:lnTo>
                <a:lnTo>
                  <a:pt x="71438" y="348258"/>
                </a:lnTo>
                <a:lnTo>
                  <a:pt x="98227" y="410766"/>
                </a:lnTo>
                <a:lnTo>
                  <a:pt x="125016" y="446485"/>
                </a:lnTo>
                <a:lnTo>
                  <a:pt x="151805" y="473274"/>
                </a:lnTo>
                <a:lnTo>
                  <a:pt x="169664" y="482203"/>
                </a:lnTo>
                <a:lnTo>
                  <a:pt x="178594" y="482203"/>
                </a:lnTo>
                <a:lnTo>
                  <a:pt x="178594" y="482203"/>
                </a:lnTo>
                <a:lnTo>
                  <a:pt x="178594" y="464344"/>
                </a:lnTo>
                <a:lnTo>
                  <a:pt x="178594" y="437555"/>
                </a:lnTo>
                <a:lnTo>
                  <a:pt x="187524" y="392906"/>
                </a:lnTo>
                <a:lnTo>
                  <a:pt x="178594" y="330399"/>
                </a:lnTo>
                <a:lnTo>
                  <a:pt x="178594" y="258961"/>
                </a:lnTo>
                <a:lnTo>
                  <a:pt x="187524" y="196454"/>
                </a:lnTo>
                <a:lnTo>
                  <a:pt x="187524" y="151805"/>
                </a:lnTo>
                <a:lnTo>
                  <a:pt x="178594" y="116086"/>
                </a:lnTo>
                <a:lnTo>
                  <a:pt x="178594" y="89297"/>
                </a:lnTo>
                <a:lnTo>
                  <a:pt x="169664" y="80368"/>
                </a:lnTo>
                <a:lnTo>
                  <a:pt x="169664" y="89297"/>
                </a:lnTo>
                <a:lnTo>
                  <a:pt x="160734" y="107157"/>
                </a:lnTo>
                <a:lnTo>
                  <a:pt x="160734" y="10715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7036594" y="1410890"/>
            <a:ext cx="294680" cy="294681"/>
          </a:xfrm>
          <a:custGeom>
            <a:avLst/>
            <a:gdLst/>
            <a:ahLst/>
            <a:cxnLst/>
            <a:rect l="0" t="0" r="0" b="0"/>
            <a:pathLst>
              <a:path w="294680" h="294681">
                <a:moveTo>
                  <a:pt x="116086" y="17860"/>
                </a:moveTo>
                <a:lnTo>
                  <a:pt x="98226" y="8930"/>
                </a:lnTo>
                <a:lnTo>
                  <a:pt x="71437" y="0"/>
                </a:lnTo>
                <a:lnTo>
                  <a:pt x="53578" y="0"/>
                </a:lnTo>
                <a:lnTo>
                  <a:pt x="35719" y="8930"/>
                </a:lnTo>
                <a:lnTo>
                  <a:pt x="17859" y="35719"/>
                </a:lnTo>
                <a:lnTo>
                  <a:pt x="8929" y="89297"/>
                </a:lnTo>
                <a:lnTo>
                  <a:pt x="0" y="142875"/>
                </a:lnTo>
                <a:lnTo>
                  <a:pt x="0" y="196454"/>
                </a:lnTo>
                <a:lnTo>
                  <a:pt x="8929" y="241102"/>
                </a:lnTo>
                <a:lnTo>
                  <a:pt x="17859" y="267891"/>
                </a:lnTo>
                <a:lnTo>
                  <a:pt x="26789" y="276821"/>
                </a:lnTo>
                <a:lnTo>
                  <a:pt x="35719" y="276821"/>
                </a:lnTo>
                <a:lnTo>
                  <a:pt x="44648" y="267891"/>
                </a:lnTo>
                <a:lnTo>
                  <a:pt x="53578" y="250032"/>
                </a:lnTo>
                <a:lnTo>
                  <a:pt x="53578" y="223243"/>
                </a:lnTo>
                <a:lnTo>
                  <a:pt x="62508" y="187524"/>
                </a:lnTo>
                <a:lnTo>
                  <a:pt x="71437" y="142875"/>
                </a:lnTo>
                <a:lnTo>
                  <a:pt x="80367" y="98227"/>
                </a:lnTo>
                <a:lnTo>
                  <a:pt x="98226" y="62508"/>
                </a:lnTo>
                <a:lnTo>
                  <a:pt x="107156" y="35719"/>
                </a:lnTo>
                <a:lnTo>
                  <a:pt x="116086" y="26789"/>
                </a:lnTo>
                <a:lnTo>
                  <a:pt x="125015" y="35719"/>
                </a:lnTo>
                <a:lnTo>
                  <a:pt x="133945" y="62508"/>
                </a:lnTo>
                <a:lnTo>
                  <a:pt x="133945" y="107157"/>
                </a:lnTo>
                <a:lnTo>
                  <a:pt x="133945" y="160735"/>
                </a:lnTo>
                <a:lnTo>
                  <a:pt x="133945" y="205383"/>
                </a:lnTo>
                <a:lnTo>
                  <a:pt x="142875" y="241102"/>
                </a:lnTo>
                <a:lnTo>
                  <a:pt x="151804" y="258961"/>
                </a:lnTo>
                <a:lnTo>
                  <a:pt x="142875" y="276821"/>
                </a:lnTo>
                <a:lnTo>
                  <a:pt x="151804" y="276821"/>
                </a:lnTo>
                <a:lnTo>
                  <a:pt x="160734" y="258961"/>
                </a:lnTo>
                <a:lnTo>
                  <a:pt x="169664" y="232172"/>
                </a:lnTo>
                <a:lnTo>
                  <a:pt x="187523" y="196454"/>
                </a:lnTo>
                <a:lnTo>
                  <a:pt x="196453" y="142875"/>
                </a:lnTo>
                <a:lnTo>
                  <a:pt x="214312" y="107157"/>
                </a:lnTo>
                <a:lnTo>
                  <a:pt x="232172" y="71438"/>
                </a:lnTo>
                <a:lnTo>
                  <a:pt x="232172" y="62508"/>
                </a:lnTo>
                <a:lnTo>
                  <a:pt x="232172" y="62508"/>
                </a:lnTo>
                <a:lnTo>
                  <a:pt x="232172" y="80368"/>
                </a:lnTo>
                <a:lnTo>
                  <a:pt x="232172" y="107157"/>
                </a:lnTo>
                <a:lnTo>
                  <a:pt x="241101" y="142875"/>
                </a:lnTo>
                <a:lnTo>
                  <a:pt x="241101" y="196454"/>
                </a:lnTo>
                <a:lnTo>
                  <a:pt x="250031" y="232172"/>
                </a:lnTo>
                <a:lnTo>
                  <a:pt x="258961" y="267891"/>
                </a:lnTo>
                <a:lnTo>
                  <a:pt x="267890" y="294680"/>
                </a:lnTo>
                <a:lnTo>
                  <a:pt x="294679" y="294680"/>
                </a:lnTo>
                <a:lnTo>
                  <a:pt x="294679" y="29468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393781" y="1455539"/>
            <a:ext cx="214314" cy="294681"/>
          </a:xfrm>
          <a:custGeom>
            <a:avLst/>
            <a:gdLst/>
            <a:ahLst/>
            <a:cxnLst/>
            <a:rect l="0" t="0" r="0" b="0"/>
            <a:pathLst>
              <a:path w="214314" h="294681">
                <a:moveTo>
                  <a:pt x="116086" y="0"/>
                </a:moveTo>
                <a:lnTo>
                  <a:pt x="98227" y="8930"/>
                </a:lnTo>
                <a:lnTo>
                  <a:pt x="71438" y="26789"/>
                </a:lnTo>
                <a:lnTo>
                  <a:pt x="53578" y="44648"/>
                </a:lnTo>
                <a:lnTo>
                  <a:pt x="35719" y="89297"/>
                </a:lnTo>
                <a:lnTo>
                  <a:pt x="17860" y="125015"/>
                </a:lnTo>
                <a:lnTo>
                  <a:pt x="0" y="178594"/>
                </a:lnTo>
                <a:lnTo>
                  <a:pt x="0" y="223242"/>
                </a:lnTo>
                <a:lnTo>
                  <a:pt x="8930" y="250031"/>
                </a:lnTo>
                <a:lnTo>
                  <a:pt x="26789" y="258961"/>
                </a:lnTo>
                <a:lnTo>
                  <a:pt x="44649" y="250031"/>
                </a:lnTo>
                <a:lnTo>
                  <a:pt x="62508" y="232172"/>
                </a:lnTo>
                <a:lnTo>
                  <a:pt x="80367" y="205383"/>
                </a:lnTo>
                <a:lnTo>
                  <a:pt x="98227" y="160734"/>
                </a:lnTo>
                <a:lnTo>
                  <a:pt x="107157" y="116086"/>
                </a:lnTo>
                <a:lnTo>
                  <a:pt x="116086" y="71437"/>
                </a:lnTo>
                <a:lnTo>
                  <a:pt x="116086" y="35719"/>
                </a:lnTo>
                <a:lnTo>
                  <a:pt x="116086" y="17859"/>
                </a:lnTo>
                <a:lnTo>
                  <a:pt x="116086" y="26789"/>
                </a:lnTo>
                <a:lnTo>
                  <a:pt x="107157" y="53578"/>
                </a:lnTo>
                <a:lnTo>
                  <a:pt x="107157" y="80367"/>
                </a:lnTo>
                <a:lnTo>
                  <a:pt x="107157" y="133945"/>
                </a:lnTo>
                <a:lnTo>
                  <a:pt x="116086" y="187523"/>
                </a:lnTo>
                <a:lnTo>
                  <a:pt x="125016" y="232172"/>
                </a:lnTo>
                <a:lnTo>
                  <a:pt x="133946" y="267890"/>
                </a:lnTo>
                <a:lnTo>
                  <a:pt x="151805" y="285750"/>
                </a:lnTo>
                <a:lnTo>
                  <a:pt x="160735" y="294680"/>
                </a:lnTo>
                <a:lnTo>
                  <a:pt x="178594" y="276820"/>
                </a:lnTo>
                <a:lnTo>
                  <a:pt x="205383" y="241101"/>
                </a:lnTo>
                <a:lnTo>
                  <a:pt x="214313" y="205383"/>
                </a:lnTo>
                <a:lnTo>
                  <a:pt x="214313" y="20538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7581305" y="1544836"/>
            <a:ext cx="169665" cy="160735"/>
          </a:xfrm>
          <a:custGeom>
            <a:avLst/>
            <a:gdLst/>
            <a:ahLst/>
            <a:cxnLst/>
            <a:rect l="0" t="0" r="0" b="0"/>
            <a:pathLst>
              <a:path w="169665" h="160735">
                <a:moveTo>
                  <a:pt x="26789" y="8929"/>
                </a:moveTo>
                <a:lnTo>
                  <a:pt x="17859" y="35718"/>
                </a:lnTo>
                <a:lnTo>
                  <a:pt x="0" y="62508"/>
                </a:lnTo>
                <a:lnTo>
                  <a:pt x="8929" y="98226"/>
                </a:lnTo>
                <a:lnTo>
                  <a:pt x="8929" y="133945"/>
                </a:lnTo>
                <a:lnTo>
                  <a:pt x="26789" y="151804"/>
                </a:lnTo>
                <a:lnTo>
                  <a:pt x="53578" y="160734"/>
                </a:lnTo>
                <a:lnTo>
                  <a:pt x="71437" y="160734"/>
                </a:lnTo>
                <a:lnTo>
                  <a:pt x="98226" y="151804"/>
                </a:lnTo>
                <a:lnTo>
                  <a:pt x="125015" y="133945"/>
                </a:lnTo>
                <a:lnTo>
                  <a:pt x="142875" y="98226"/>
                </a:lnTo>
                <a:lnTo>
                  <a:pt x="151804" y="62508"/>
                </a:lnTo>
                <a:lnTo>
                  <a:pt x="169664" y="0"/>
                </a:lnTo>
                <a:lnTo>
                  <a:pt x="169664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706320" y="1053703"/>
            <a:ext cx="169665" cy="678657"/>
          </a:xfrm>
          <a:custGeom>
            <a:avLst/>
            <a:gdLst/>
            <a:ahLst/>
            <a:cxnLst/>
            <a:rect l="0" t="0" r="0" b="0"/>
            <a:pathLst>
              <a:path w="169665" h="678657">
                <a:moveTo>
                  <a:pt x="0" y="0"/>
                </a:moveTo>
                <a:lnTo>
                  <a:pt x="17860" y="17859"/>
                </a:lnTo>
                <a:lnTo>
                  <a:pt x="26789" y="44648"/>
                </a:lnTo>
                <a:lnTo>
                  <a:pt x="26789" y="89297"/>
                </a:lnTo>
                <a:lnTo>
                  <a:pt x="44649" y="133945"/>
                </a:lnTo>
                <a:lnTo>
                  <a:pt x="53578" y="214313"/>
                </a:lnTo>
                <a:lnTo>
                  <a:pt x="62508" y="312539"/>
                </a:lnTo>
                <a:lnTo>
                  <a:pt x="71438" y="410766"/>
                </a:lnTo>
                <a:lnTo>
                  <a:pt x="80368" y="500062"/>
                </a:lnTo>
                <a:lnTo>
                  <a:pt x="89297" y="580430"/>
                </a:lnTo>
                <a:lnTo>
                  <a:pt x="89297" y="642937"/>
                </a:lnTo>
                <a:lnTo>
                  <a:pt x="107157" y="669726"/>
                </a:lnTo>
                <a:lnTo>
                  <a:pt x="125016" y="678656"/>
                </a:lnTo>
                <a:lnTo>
                  <a:pt x="142875" y="660797"/>
                </a:lnTo>
                <a:lnTo>
                  <a:pt x="151805" y="642937"/>
                </a:lnTo>
                <a:lnTo>
                  <a:pt x="169664" y="598289"/>
                </a:lnTo>
                <a:lnTo>
                  <a:pt x="169664" y="5982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7670602" y="1401961"/>
            <a:ext cx="187524" cy="26790"/>
          </a:xfrm>
          <a:custGeom>
            <a:avLst/>
            <a:gdLst/>
            <a:ahLst/>
            <a:cxnLst/>
            <a:rect l="0" t="0" r="0" b="0"/>
            <a:pathLst>
              <a:path w="187524" h="26790">
                <a:moveTo>
                  <a:pt x="0" y="17859"/>
                </a:moveTo>
                <a:lnTo>
                  <a:pt x="8929" y="26789"/>
                </a:lnTo>
                <a:lnTo>
                  <a:pt x="35718" y="17859"/>
                </a:lnTo>
                <a:lnTo>
                  <a:pt x="80367" y="0"/>
                </a:lnTo>
                <a:lnTo>
                  <a:pt x="133945" y="0"/>
                </a:lnTo>
                <a:lnTo>
                  <a:pt x="187523" y="0"/>
                </a:lnTo>
                <a:lnTo>
                  <a:pt x="187523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929563" y="1473398"/>
            <a:ext cx="544711" cy="267892"/>
          </a:xfrm>
          <a:custGeom>
            <a:avLst/>
            <a:gdLst/>
            <a:ahLst/>
            <a:cxnLst/>
            <a:rect l="0" t="0" r="0" b="0"/>
            <a:pathLst>
              <a:path w="544711" h="267892">
                <a:moveTo>
                  <a:pt x="35718" y="71438"/>
                </a:moveTo>
                <a:lnTo>
                  <a:pt x="26789" y="142875"/>
                </a:lnTo>
                <a:lnTo>
                  <a:pt x="8929" y="196453"/>
                </a:lnTo>
                <a:lnTo>
                  <a:pt x="8929" y="241102"/>
                </a:lnTo>
                <a:lnTo>
                  <a:pt x="0" y="258961"/>
                </a:lnTo>
                <a:lnTo>
                  <a:pt x="8929" y="258961"/>
                </a:lnTo>
                <a:lnTo>
                  <a:pt x="17859" y="241102"/>
                </a:lnTo>
                <a:lnTo>
                  <a:pt x="26789" y="223242"/>
                </a:lnTo>
                <a:lnTo>
                  <a:pt x="35718" y="187524"/>
                </a:lnTo>
                <a:lnTo>
                  <a:pt x="53578" y="133946"/>
                </a:lnTo>
                <a:lnTo>
                  <a:pt x="62507" y="80367"/>
                </a:lnTo>
                <a:lnTo>
                  <a:pt x="62507" y="35719"/>
                </a:lnTo>
                <a:lnTo>
                  <a:pt x="62507" y="17860"/>
                </a:lnTo>
                <a:lnTo>
                  <a:pt x="53578" y="17860"/>
                </a:lnTo>
                <a:lnTo>
                  <a:pt x="53578" y="35719"/>
                </a:lnTo>
                <a:lnTo>
                  <a:pt x="53578" y="62508"/>
                </a:lnTo>
                <a:lnTo>
                  <a:pt x="53578" y="116086"/>
                </a:lnTo>
                <a:lnTo>
                  <a:pt x="53578" y="160735"/>
                </a:lnTo>
                <a:lnTo>
                  <a:pt x="71437" y="196453"/>
                </a:lnTo>
                <a:lnTo>
                  <a:pt x="71437" y="223242"/>
                </a:lnTo>
                <a:lnTo>
                  <a:pt x="80367" y="241102"/>
                </a:lnTo>
                <a:lnTo>
                  <a:pt x="89296" y="241102"/>
                </a:lnTo>
                <a:lnTo>
                  <a:pt x="89296" y="232172"/>
                </a:lnTo>
                <a:lnTo>
                  <a:pt x="98226" y="205383"/>
                </a:lnTo>
                <a:lnTo>
                  <a:pt x="107156" y="169664"/>
                </a:lnTo>
                <a:lnTo>
                  <a:pt x="125015" y="133946"/>
                </a:lnTo>
                <a:lnTo>
                  <a:pt x="133945" y="98227"/>
                </a:lnTo>
                <a:lnTo>
                  <a:pt x="151804" y="62508"/>
                </a:lnTo>
                <a:lnTo>
                  <a:pt x="160734" y="53578"/>
                </a:lnTo>
                <a:lnTo>
                  <a:pt x="169664" y="62508"/>
                </a:lnTo>
                <a:lnTo>
                  <a:pt x="178593" y="80367"/>
                </a:lnTo>
                <a:lnTo>
                  <a:pt x="187523" y="116086"/>
                </a:lnTo>
                <a:lnTo>
                  <a:pt x="196453" y="151805"/>
                </a:lnTo>
                <a:lnTo>
                  <a:pt x="196453" y="205383"/>
                </a:lnTo>
                <a:lnTo>
                  <a:pt x="214312" y="241102"/>
                </a:lnTo>
                <a:lnTo>
                  <a:pt x="232171" y="258961"/>
                </a:lnTo>
                <a:lnTo>
                  <a:pt x="250031" y="267891"/>
                </a:lnTo>
                <a:lnTo>
                  <a:pt x="258960" y="267891"/>
                </a:lnTo>
                <a:lnTo>
                  <a:pt x="276819" y="258961"/>
                </a:lnTo>
                <a:lnTo>
                  <a:pt x="303608" y="223242"/>
                </a:lnTo>
                <a:lnTo>
                  <a:pt x="321467" y="178594"/>
                </a:lnTo>
                <a:lnTo>
                  <a:pt x="339327" y="133946"/>
                </a:lnTo>
                <a:lnTo>
                  <a:pt x="339327" y="89297"/>
                </a:lnTo>
                <a:lnTo>
                  <a:pt x="348257" y="62508"/>
                </a:lnTo>
                <a:lnTo>
                  <a:pt x="348257" y="44649"/>
                </a:lnTo>
                <a:lnTo>
                  <a:pt x="339327" y="44649"/>
                </a:lnTo>
                <a:lnTo>
                  <a:pt x="330397" y="53578"/>
                </a:lnTo>
                <a:lnTo>
                  <a:pt x="303608" y="80367"/>
                </a:lnTo>
                <a:lnTo>
                  <a:pt x="285749" y="116086"/>
                </a:lnTo>
                <a:lnTo>
                  <a:pt x="267889" y="160735"/>
                </a:lnTo>
                <a:lnTo>
                  <a:pt x="258960" y="196453"/>
                </a:lnTo>
                <a:lnTo>
                  <a:pt x="267889" y="232172"/>
                </a:lnTo>
                <a:lnTo>
                  <a:pt x="276819" y="250031"/>
                </a:lnTo>
                <a:lnTo>
                  <a:pt x="294678" y="250031"/>
                </a:lnTo>
                <a:lnTo>
                  <a:pt x="303608" y="241102"/>
                </a:lnTo>
                <a:lnTo>
                  <a:pt x="312538" y="223242"/>
                </a:lnTo>
                <a:lnTo>
                  <a:pt x="321467" y="187524"/>
                </a:lnTo>
                <a:lnTo>
                  <a:pt x="321467" y="142875"/>
                </a:lnTo>
                <a:lnTo>
                  <a:pt x="330397" y="98227"/>
                </a:lnTo>
                <a:lnTo>
                  <a:pt x="339327" y="53578"/>
                </a:lnTo>
                <a:lnTo>
                  <a:pt x="339327" y="26789"/>
                </a:lnTo>
                <a:lnTo>
                  <a:pt x="357186" y="8930"/>
                </a:lnTo>
                <a:lnTo>
                  <a:pt x="366116" y="0"/>
                </a:lnTo>
                <a:lnTo>
                  <a:pt x="375046" y="17860"/>
                </a:lnTo>
                <a:lnTo>
                  <a:pt x="375046" y="44649"/>
                </a:lnTo>
                <a:lnTo>
                  <a:pt x="392905" y="80367"/>
                </a:lnTo>
                <a:lnTo>
                  <a:pt x="392905" y="125016"/>
                </a:lnTo>
                <a:lnTo>
                  <a:pt x="392905" y="160735"/>
                </a:lnTo>
                <a:lnTo>
                  <a:pt x="401835" y="187524"/>
                </a:lnTo>
                <a:lnTo>
                  <a:pt x="401835" y="205383"/>
                </a:lnTo>
                <a:lnTo>
                  <a:pt x="401835" y="214313"/>
                </a:lnTo>
                <a:lnTo>
                  <a:pt x="410764" y="196453"/>
                </a:lnTo>
                <a:lnTo>
                  <a:pt x="419694" y="169664"/>
                </a:lnTo>
                <a:lnTo>
                  <a:pt x="428624" y="133946"/>
                </a:lnTo>
                <a:lnTo>
                  <a:pt x="437553" y="107156"/>
                </a:lnTo>
                <a:lnTo>
                  <a:pt x="446483" y="71438"/>
                </a:lnTo>
                <a:lnTo>
                  <a:pt x="455413" y="44649"/>
                </a:lnTo>
                <a:lnTo>
                  <a:pt x="464342" y="44649"/>
                </a:lnTo>
                <a:lnTo>
                  <a:pt x="464342" y="62508"/>
                </a:lnTo>
                <a:lnTo>
                  <a:pt x="473272" y="80367"/>
                </a:lnTo>
                <a:lnTo>
                  <a:pt x="473272" y="125016"/>
                </a:lnTo>
                <a:lnTo>
                  <a:pt x="473272" y="160735"/>
                </a:lnTo>
                <a:lnTo>
                  <a:pt x="473272" y="196453"/>
                </a:lnTo>
                <a:lnTo>
                  <a:pt x="482202" y="223242"/>
                </a:lnTo>
                <a:lnTo>
                  <a:pt x="500061" y="241102"/>
                </a:lnTo>
                <a:lnTo>
                  <a:pt x="508991" y="241102"/>
                </a:lnTo>
                <a:lnTo>
                  <a:pt x="517921" y="241102"/>
                </a:lnTo>
                <a:lnTo>
                  <a:pt x="526850" y="232172"/>
                </a:lnTo>
                <a:lnTo>
                  <a:pt x="535780" y="214313"/>
                </a:lnTo>
                <a:lnTo>
                  <a:pt x="544710" y="178594"/>
                </a:lnTo>
                <a:lnTo>
                  <a:pt x="544710" y="17859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8492132" y="1518047"/>
            <a:ext cx="294681" cy="232173"/>
          </a:xfrm>
          <a:custGeom>
            <a:avLst/>
            <a:gdLst/>
            <a:ahLst/>
            <a:cxnLst/>
            <a:rect l="0" t="0" r="0" b="0"/>
            <a:pathLst>
              <a:path w="294681" h="232173">
                <a:moveTo>
                  <a:pt x="53578" y="8929"/>
                </a:moveTo>
                <a:lnTo>
                  <a:pt x="44648" y="8929"/>
                </a:lnTo>
                <a:lnTo>
                  <a:pt x="35719" y="35718"/>
                </a:lnTo>
                <a:lnTo>
                  <a:pt x="26789" y="71437"/>
                </a:lnTo>
                <a:lnTo>
                  <a:pt x="0" y="116086"/>
                </a:lnTo>
                <a:lnTo>
                  <a:pt x="0" y="133945"/>
                </a:lnTo>
                <a:lnTo>
                  <a:pt x="0" y="160734"/>
                </a:lnTo>
                <a:lnTo>
                  <a:pt x="8930" y="169664"/>
                </a:lnTo>
                <a:lnTo>
                  <a:pt x="26789" y="178593"/>
                </a:lnTo>
                <a:lnTo>
                  <a:pt x="53578" y="169664"/>
                </a:lnTo>
                <a:lnTo>
                  <a:pt x="71438" y="151804"/>
                </a:lnTo>
                <a:lnTo>
                  <a:pt x="89297" y="125015"/>
                </a:lnTo>
                <a:lnTo>
                  <a:pt x="107156" y="89297"/>
                </a:lnTo>
                <a:lnTo>
                  <a:pt x="116086" y="53578"/>
                </a:lnTo>
                <a:lnTo>
                  <a:pt x="116086" y="17859"/>
                </a:lnTo>
                <a:lnTo>
                  <a:pt x="107156" y="0"/>
                </a:lnTo>
                <a:lnTo>
                  <a:pt x="89297" y="0"/>
                </a:lnTo>
                <a:lnTo>
                  <a:pt x="89297" y="8929"/>
                </a:lnTo>
                <a:lnTo>
                  <a:pt x="89297" y="17859"/>
                </a:lnTo>
                <a:lnTo>
                  <a:pt x="89297" y="44648"/>
                </a:lnTo>
                <a:lnTo>
                  <a:pt x="98227" y="71437"/>
                </a:lnTo>
                <a:lnTo>
                  <a:pt x="107156" y="107156"/>
                </a:lnTo>
                <a:lnTo>
                  <a:pt x="125016" y="116086"/>
                </a:lnTo>
                <a:lnTo>
                  <a:pt x="133945" y="142875"/>
                </a:lnTo>
                <a:lnTo>
                  <a:pt x="151805" y="151804"/>
                </a:lnTo>
                <a:lnTo>
                  <a:pt x="160734" y="151804"/>
                </a:lnTo>
                <a:lnTo>
                  <a:pt x="169664" y="151804"/>
                </a:lnTo>
                <a:lnTo>
                  <a:pt x="178594" y="142875"/>
                </a:lnTo>
                <a:lnTo>
                  <a:pt x="187523" y="116086"/>
                </a:lnTo>
                <a:lnTo>
                  <a:pt x="205383" y="98226"/>
                </a:lnTo>
                <a:lnTo>
                  <a:pt x="223242" y="62507"/>
                </a:lnTo>
                <a:lnTo>
                  <a:pt x="232172" y="44648"/>
                </a:lnTo>
                <a:lnTo>
                  <a:pt x="250031" y="44648"/>
                </a:lnTo>
                <a:lnTo>
                  <a:pt x="258961" y="44648"/>
                </a:lnTo>
                <a:lnTo>
                  <a:pt x="276820" y="53578"/>
                </a:lnTo>
                <a:lnTo>
                  <a:pt x="285750" y="71437"/>
                </a:lnTo>
                <a:lnTo>
                  <a:pt x="294680" y="89297"/>
                </a:lnTo>
                <a:lnTo>
                  <a:pt x="294680" y="116086"/>
                </a:lnTo>
                <a:lnTo>
                  <a:pt x="294680" y="142875"/>
                </a:lnTo>
                <a:lnTo>
                  <a:pt x="276820" y="169664"/>
                </a:lnTo>
                <a:lnTo>
                  <a:pt x="258961" y="205382"/>
                </a:lnTo>
                <a:lnTo>
                  <a:pt x="214313" y="232172"/>
                </a:lnTo>
                <a:lnTo>
                  <a:pt x="214313" y="23217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6822281" y="1919883"/>
            <a:ext cx="2089547" cy="89297"/>
          </a:xfrm>
          <a:custGeom>
            <a:avLst/>
            <a:gdLst/>
            <a:ahLst/>
            <a:cxnLst/>
            <a:rect l="0" t="0" r="0" b="0"/>
            <a:pathLst>
              <a:path w="2089547" h="89297">
                <a:moveTo>
                  <a:pt x="0" y="89296"/>
                </a:moveTo>
                <a:lnTo>
                  <a:pt x="35719" y="80367"/>
                </a:lnTo>
                <a:lnTo>
                  <a:pt x="71438" y="62507"/>
                </a:lnTo>
                <a:lnTo>
                  <a:pt x="125016" y="53578"/>
                </a:lnTo>
                <a:lnTo>
                  <a:pt x="196453" y="35718"/>
                </a:lnTo>
                <a:lnTo>
                  <a:pt x="294680" y="17859"/>
                </a:lnTo>
                <a:lnTo>
                  <a:pt x="392907" y="0"/>
                </a:lnTo>
                <a:lnTo>
                  <a:pt x="508992" y="0"/>
                </a:lnTo>
                <a:lnTo>
                  <a:pt x="616149" y="0"/>
                </a:lnTo>
                <a:lnTo>
                  <a:pt x="750094" y="0"/>
                </a:lnTo>
                <a:lnTo>
                  <a:pt x="875110" y="0"/>
                </a:lnTo>
                <a:lnTo>
                  <a:pt x="1026914" y="0"/>
                </a:lnTo>
                <a:lnTo>
                  <a:pt x="1169789" y="8929"/>
                </a:lnTo>
                <a:lnTo>
                  <a:pt x="1303735" y="8929"/>
                </a:lnTo>
                <a:lnTo>
                  <a:pt x="1446609" y="17859"/>
                </a:lnTo>
                <a:lnTo>
                  <a:pt x="1589484" y="8929"/>
                </a:lnTo>
                <a:lnTo>
                  <a:pt x="1723429" y="8929"/>
                </a:lnTo>
                <a:lnTo>
                  <a:pt x="1848445" y="8929"/>
                </a:lnTo>
                <a:lnTo>
                  <a:pt x="1946671" y="17859"/>
                </a:lnTo>
                <a:lnTo>
                  <a:pt x="2018109" y="35718"/>
                </a:lnTo>
                <a:lnTo>
                  <a:pt x="2062757" y="26789"/>
                </a:lnTo>
                <a:lnTo>
                  <a:pt x="2089546" y="35718"/>
                </a:lnTo>
                <a:lnTo>
                  <a:pt x="2089546" y="3571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3473648" y="428625"/>
            <a:ext cx="133947" cy="285751"/>
          </a:xfrm>
          <a:custGeom>
            <a:avLst/>
            <a:gdLst/>
            <a:ahLst/>
            <a:cxnLst/>
            <a:rect l="0" t="0" r="0" b="0"/>
            <a:pathLst>
              <a:path w="133947" h="285751">
                <a:moveTo>
                  <a:pt x="0" y="8930"/>
                </a:moveTo>
                <a:lnTo>
                  <a:pt x="0" y="8930"/>
                </a:lnTo>
                <a:lnTo>
                  <a:pt x="8930" y="0"/>
                </a:lnTo>
                <a:lnTo>
                  <a:pt x="26790" y="0"/>
                </a:lnTo>
                <a:lnTo>
                  <a:pt x="44649" y="0"/>
                </a:lnTo>
                <a:lnTo>
                  <a:pt x="71438" y="8930"/>
                </a:lnTo>
                <a:lnTo>
                  <a:pt x="80368" y="26789"/>
                </a:lnTo>
                <a:lnTo>
                  <a:pt x="98227" y="62508"/>
                </a:lnTo>
                <a:lnTo>
                  <a:pt x="125016" y="98227"/>
                </a:lnTo>
                <a:lnTo>
                  <a:pt x="133946" y="142875"/>
                </a:lnTo>
                <a:lnTo>
                  <a:pt x="133946" y="178594"/>
                </a:lnTo>
                <a:lnTo>
                  <a:pt x="125016" y="205383"/>
                </a:lnTo>
                <a:lnTo>
                  <a:pt x="107157" y="232172"/>
                </a:lnTo>
                <a:lnTo>
                  <a:pt x="71438" y="258961"/>
                </a:lnTo>
                <a:lnTo>
                  <a:pt x="44649" y="276820"/>
                </a:lnTo>
                <a:lnTo>
                  <a:pt x="26790" y="285750"/>
                </a:lnTo>
                <a:lnTo>
                  <a:pt x="35719" y="285750"/>
                </a:lnTo>
                <a:lnTo>
                  <a:pt x="35719" y="285750"/>
                </a:lnTo>
                <a:lnTo>
                  <a:pt x="35719" y="28575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580805" y="464344"/>
            <a:ext cx="169665" cy="267891"/>
          </a:xfrm>
          <a:custGeom>
            <a:avLst/>
            <a:gdLst/>
            <a:ahLst/>
            <a:cxnLst/>
            <a:rect l="0" t="0" r="0" b="0"/>
            <a:pathLst>
              <a:path w="169665" h="267891">
                <a:moveTo>
                  <a:pt x="169664" y="0"/>
                </a:moveTo>
                <a:lnTo>
                  <a:pt x="160734" y="17859"/>
                </a:lnTo>
                <a:lnTo>
                  <a:pt x="133945" y="26789"/>
                </a:lnTo>
                <a:lnTo>
                  <a:pt x="89297" y="44648"/>
                </a:lnTo>
                <a:lnTo>
                  <a:pt x="53578" y="80367"/>
                </a:lnTo>
                <a:lnTo>
                  <a:pt x="26789" y="107156"/>
                </a:lnTo>
                <a:lnTo>
                  <a:pt x="0" y="151804"/>
                </a:lnTo>
                <a:lnTo>
                  <a:pt x="0" y="187523"/>
                </a:lnTo>
                <a:lnTo>
                  <a:pt x="8929" y="223242"/>
                </a:lnTo>
                <a:lnTo>
                  <a:pt x="26789" y="250031"/>
                </a:lnTo>
                <a:lnTo>
                  <a:pt x="35718" y="258961"/>
                </a:lnTo>
                <a:lnTo>
                  <a:pt x="71437" y="267890"/>
                </a:lnTo>
                <a:lnTo>
                  <a:pt x="116086" y="267890"/>
                </a:lnTo>
                <a:lnTo>
                  <a:pt x="151804" y="250031"/>
                </a:lnTo>
                <a:lnTo>
                  <a:pt x="151804" y="25003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3821906" y="482203"/>
            <a:ext cx="133947" cy="241103"/>
          </a:xfrm>
          <a:custGeom>
            <a:avLst/>
            <a:gdLst/>
            <a:ahLst/>
            <a:cxnLst/>
            <a:rect l="0" t="0" r="0" b="0"/>
            <a:pathLst>
              <a:path w="133947" h="241103">
                <a:moveTo>
                  <a:pt x="133946" y="0"/>
                </a:moveTo>
                <a:lnTo>
                  <a:pt x="116086" y="8930"/>
                </a:lnTo>
                <a:lnTo>
                  <a:pt x="98227" y="17859"/>
                </a:lnTo>
                <a:lnTo>
                  <a:pt x="80367" y="35719"/>
                </a:lnTo>
                <a:lnTo>
                  <a:pt x="35719" y="62508"/>
                </a:lnTo>
                <a:lnTo>
                  <a:pt x="8930" y="98227"/>
                </a:lnTo>
                <a:lnTo>
                  <a:pt x="8930" y="133945"/>
                </a:lnTo>
                <a:lnTo>
                  <a:pt x="0" y="169664"/>
                </a:lnTo>
                <a:lnTo>
                  <a:pt x="8930" y="205383"/>
                </a:lnTo>
                <a:lnTo>
                  <a:pt x="26789" y="223242"/>
                </a:lnTo>
                <a:lnTo>
                  <a:pt x="53578" y="241102"/>
                </a:lnTo>
                <a:lnTo>
                  <a:pt x="80367" y="241102"/>
                </a:lnTo>
                <a:lnTo>
                  <a:pt x="107157" y="232172"/>
                </a:lnTo>
                <a:lnTo>
                  <a:pt x="125016" y="214313"/>
                </a:lnTo>
                <a:lnTo>
                  <a:pt x="125016" y="21431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3848695" y="616148"/>
            <a:ext cx="160736" cy="62509"/>
          </a:xfrm>
          <a:custGeom>
            <a:avLst/>
            <a:gdLst/>
            <a:ahLst/>
            <a:cxnLst/>
            <a:rect l="0" t="0" r="0" b="0"/>
            <a:pathLst>
              <a:path w="160736" h="62509">
                <a:moveTo>
                  <a:pt x="0" y="53579"/>
                </a:moveTo>
                <a:lnTo>
                  <a:pt x="8930" y="62508"/>
                </a:lnTo>
                <a:lnTo>
                  <a:pt x="26789" y="62508"/>
                </a:lnTo>
                <a:lnTo>
                  <a:pt x="44649" y="53579"/>
                </a:lnTo>
                <a:lnTo>
                  <a:pt x="80368" y="35719"/>
                </a:lnTo>
                <a:lnTo>
                  <a:pt x="125016" y="17860"/>
                </a:lnTo>
                <a:lnTo>
                  <a:pt x="160735" y="0"/>
                </a:lnTo>
                <a:lnTo>
                  <a:pt x="160735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107656" y="446484"/>
            <a:ext cx="267892" cy="375048"/>
          </a:xfrm>
          <a:custGeom>
            <a:avLst/>
            <a:gdLst/>
            <a:ahLst/>
            <a:cxnLst/>
            <a:rect l="0" t="0" r="0" b="0"/>
            <a:pathLst>
              <a:path w="267892" h="375048">
                <a:moveTo>
                  <a:pt x="17860" y="0"/>
                </a:moveTo>
                <a:lnTo>
                  <a:pt x="17860" y="35719"/>
                </a:lnTo>
                <a:lnTo>
                  <a:pt x="17860" y="80368"/>
                </a:lnTo>
                <a:lnTo>
                  <a:pt x="8930" y="151805"/>
                </a:lnTo>
                <a:lnTo>
                  <a:pt x="0" y="223243"/>
                </a:lnTo>
                <a:lnTo>
                  <a:pt x="26789" y="276821"/>
                </a:lnTo>
                <a:lnTo>
                  <a:pt x="53578" y="330399"/>
                </a:lnTo>
                <a:lnTo>
                  <a:pt x="62508" y="357188"/>
                </a:lnTo>
                <a:lnTo>
                  <a:pt x="89297" y="375047"/>
                </a:lnTo>
                <a:lnTo>
                  <a:pt x="133946" y="375047"/>
                </a:lnTo>
                <a:lnTo>
                  <a:pt x="169664" y="366117"/>
                </a:lnTo>
                <a:lnTo>
                  <a:pt x="205383" y="330399"/>
                </a:lnTo>
                <a:lnTo>
                  <a:pt x="223242" y="285750"/>
                </a:lnTo>
                <a:lnTo>
                  <a:pt x="241102" y="232172"/>
                </a:lnTo>
                <a:lnTo>
                  <a:pt x="250032" y="178594"/>
                </a:lnTo>
                <a:lnTo>
                  <a:pt x="258961" y="125016"/>
                </a:lnTo>
                <a:lnTo>
                  <a:pt x="267891" y="71438"/>
                </a:lnTo>
                <a:lnTo>
                  <a:pt x="267891" y="35719"/>
                </a:lnTo>
                <a:lnTo>
                  <a:pt x="241102" y="17860"/>
                </a:lnTo>
                <a:lnTo>
                  <a:pt x="214313" y="8930"/>
                </a:lnTo>
                <a:lnTo>
                  <a:pt x="205383" y="17860"/>
                </a:lnTo>
                <a:lnTo>
                  <a:pt x="205383" y="1786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4563070" y="455414"/>
            <a:ext cx="223244" cy="294681"/>
          </a:xfrm>
          <a:custGeom>
            <a:avLst/>
            <a:gdLst/>
            <a:ahLst/>
            <a:cxnLst/>
            <a:rect l="0" t="0" r="0" b="0"/>
            <a:pathLst>
              <a:path w="223244" h="294681">
                <a:moveTo>
                  <a:pt x="169664" y="0"/>
                </a:moveTo>
                <a:lnTo>
                  <a:pt x="133946" y="17859"/>
                </a:lnTo>
                <a:lnTo>
                  <a:pt x="107157" y="17859"/>
                </a:lnTo>
                <a:lnTo>
                  <a:pt x="71438" y="26789"/>
                </a:lnTo>
                <a:lnTo>
                  <a:pt x="53578" y="53578"/>
                </a:lnTo>
                <a:lnTo>
                  <a:pt x="26789" y="89297"/>
                </a:lnTo>
                <a:lnTo>
                  <a:pt x="8930" y="133945"/>
                </a:lnTo>
                <a:lnTo>
                  <a:pt x="0" y="178594"/>
                </a:lnTo>
                <a:lnTo>
                  <a:pt x="0" y="214313"/>
                </a:lnTo>
                <a:lnTo>
                  <a:pt x="8930" y="258961"/>
                </a:lnTo>
                <a:lnTo>
                  <a:pt x="44649" y="276820"/>
                </a:lnTo>
                <a:lnTo>
                  <a:pt x="71438" y="294680"/>
                </a:lnTo>
                <a:lnTo>
                  <a:pt x="116086" y="294680"/>
                </a:lnTo>
                <a:lnTo>
                  <a:pt x="151805" y="276820"/>
                </a:lnTo>
                <a:lnTo>
                  <a:pt x="187524" y="258961"/>
                </a:lnTo>
                <a:lnTo>
                  <a:pt x="223243" y="223242"/>
                </a:lnTo>
                <a:lnTo>
                  <a:pt x="223243" y="22324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4866680" y="383977"/>
            <a:ext cx="44649" cy="428625"/>
          </a:xfrm>
          <a:custGeom>
            <a:avLst/>
            <a:gdLst/>
            <a:ahLst/>
            <a:cxnLst/>
            <a:rect l="0" t="0" r="0" b="0"/>
            <a:pathLst>
              <a:path w="44649" h="428625">
                <a:moveTo>
                  <a:pt x="0" y="0"/>
                </a:moveTo>
                <a:lnTo>
                  <a:pt x="17859" y="17859"/>
                </a:lnTo>
                <a:lnTo>
                  <a:pt x="8929" y="53578"/>
                </a:lnTo>
                <a:lnTo>
                  <a:pt x="0" y="89296"/>
                </a:lnTo>
                <a:lnTo>
                  <a:pt x="17859" y="142875"/>
                </a:lnTo>
                <a:lnTo>
                  <a:pt x="8929" y="196453"/>
                </a:lnTo>
                <a:lnTo>
                  <a:pt x="8929" y="250031"/>
                </a:lnTo>
                <a:lnTo>
                  <a:pt x="17859" y="303609"/>
                </a:lnTo>
                <a:lnTo>
                  <a:pt x="26789" y="348257"/>
                </a:lnTo>
                <a:lnTo>
                  <a:pt x="35718" y="392906"/>
                </a:lnTo>
                <a:lnTo>
                  <a:pt x="44648" y="419695"/>
                </a:lnTo>
                <a:lnTo>
                  <a:pt x="35718" y="428624"/>
                </a:lnTo>
                <a:lnTo>
                  <a:pt x="35718" y="428624"/>
                </a:lnTo>
                <a:lnTo>
                  <a:pt x="35718" y="419695"/>
                </a:lnTo>
                <a:lnTo>
                  <a:pt x="35718" y="392906"/>
                </a:lnTo>
                <a:lnTo>
                  <a:pt x="35718" y="366117"/>
                </a:lnTo>
                <a:lnTo>
                  <a:pt x="44648" y="321468"/>
                </a:lnTo>
                <a:lnTo>
                  <a:pt x="44648" y="32146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4964906" y="437555"/>
            <a:ext cx="98228" cy="419696"/>
          </a:xfrm>
          <a:custGeom>
            <a:avLst/>
            <a:gdLst/>
            <a:ahLst/>
            <a:cxnLst/>
            <a:rect l="0" t="0" r="0" b="0"/>
            <a:pathLst>
              <a:path w="98228" h="419696">
                <a:moveTo>
                  <a:pt x="0" y="0"/>
                </a:moveTo>
                <a:lnTo>
                  <a:pt x="8930" y="26789"/>
                </a:lnTo>
                <a:lnTo>
                  <a:pt x="35719" y="71437"/>
                </a:lnTo>
                <a:lnTo>
                  <a:pt x="44649" y="125015"/>
                </a:lnTo>
                <a:lnTo>
                  <a:pt x="44649" y="178593"/>
                </a:lnTo>
                <a:lnTo>
                  <a:pt x="53578" y="241101"/>
                </a:lnTo>
                <a:lnTo>
                  <a:pt x="53578" y="312539"/>
                </a:lnTo>
                <a:lnTo>
                  <a:pt x="53578" y="348257"/>
                </a:lnTo>
                <a:lnTo>
                  <a:pt x="44649" y="392906"/>
                </a:lnTo>
                <a:lnTo>
                  <a:pt x="53578" y="410765"/>
                </a:lnTo>
                <a:lnTo>
                  <a:pt x="71438" y="419695"/>
                </a:lnTo>
                <a:lnTo>
                  <a:pt x="98227" y="419695"/>
                </a:lnTo>
                <a:lnTo>
                  <a:pt x="98227" y="401836"/>
                </a:lnTo>
                <a:lnTo>
                  <a:pt x="80367" y="375046"/>
                </a:lnTo>
                <a:lnTo>
                  <a:pt x="80367" y="37504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4741664" y="339328"/>
            <a:ext cx="446485" cy="491134"/>
          </a:xfrm>
          <a:custGeom>
            <a:avLst/>
            <a:gdLst/>
            <a:ahLst/>
            <a:cxnLst/>
            <a:rect l="0" t="0" r="0" b="0"/>
            <a:pathLst>
              <a:path w="446485" h="491134">
                <a:moveTo>
                  <a:pt x="0" y="26789"/>
                </a:moveTo>
                <a:lnTo>
                  <a:pt x="17859" y="26789"/>
                </a:lnTo>
                <a:lnTo>
                  <a:pt x="53578" y="17859"/>
                </a:lnTo>
                <a:lnTo>
                  <a:pt x="98227" y="0"/>
                </a:lnTo>
                <a:lnTo>
                  <a:pt x="125016" y="0"/>
                </a:lnTo>
                <a:lnTo>
                  <a:pt x="178594" y="0"/>
                </a:lnTo>
                <a:lnTo>
                  <a:pt x="241102" y="8930"/>
                </a:lnTo>
                <a:lnTo>
                  <a:pt x="276820" y="35719"/>
                </a:lnTo>
                <a:lnTo>
                  <a:pt x="294680" y="62508"/>
                </a:lnTo>
                <a:lnTo>
                  <a:pt x="285750" y="98227"/>
                </a:lnTo>
                <a:lnTo>
                  <a:pt x="276820" y="125016"/>
                </a:lnTo>
                <a:lnTo>
                  <a:pt x="267891" y="160734"/>
                </a:lnTo>
                <a:lnTo>
                  <a:pt x="285750" y="187524"/>
                </a:lnTo>
                <a:lnTo>
                  <a:pt x="294680" y="214313"/>
                </a:lnTo>
                <a:lnTo>
                  <a:pt x="294680" y="223242"/>
                </a:lnTo>
                <a:lnTo>
                  <a:pt x="294680" y="232172"/>
                </a:lnTo>
                <a:lnTo>
                  <a:pt x="312539" y="232172"/>
                </a:lnTo>
                <a:lnTo>
                  <a:pt x="294680" y="241102"/>
                </a:lnTo>
                <a:lnTo>
                  <a:pt x="294680" y="241102"/>
                </a:lnTo>
                <a:lnTo>
                  <a:pt x="303609" y="250031"/>
                </a:lnTo>
                <a:lnTo>
                  <a:pt x="312539" y="267891"/>
                </a:lnTo>
                <a:lnTo>
                  <a:pt x="321469" y="285750"/>
                </a:lnTo>
                <a:lnTo>
                  <a:pt x="330399" y="303610"/>
                </a:lnTo>
                <a:lnTo>
                  <a:pt x="348258" y="330399"/>
                </a:lnTo>
                <a:lnTo>
                  <a:pt x="357188" y="357188"/>
                </a:lnTo>
                <a:lnTo>
                  <a:pt x="383977" y="383977"/>
                </a:lnTo>
                <a:lnTo>
                  <a:pt x="401836" y="401836"/>
                </a:lnTo>
                <a:lnTo>
                  <a:pt x="410766" y="428625"/>
                </a:lnTo>
                <a:lnTo>
                  <a:pt x="419695" y="446484"/>
                </a:lnTo>
                <a:lnTo>
                  <a:pt x="437555" y="473273"/>
                </a:lnTo>
                <a:lnTo>
                  <a:pt x="446484" y="491133"/>
                </a:lnTo>
                <a:lnTo>
                  <a:pt x="428625" y="491133"/>
                </a:lnTo>
                <a:lnTo>
                  <a:pt x="419695" y="491133"/>
                </a:lnTo>
                <a:lnTo>
                  <a:pt x="419695" y="491133"/>
                </a:lnTo>
                <a:lnTo>
                  <a:pt x="419695" y="482203"/>
                </a:lnTo>
                <a:lnTo>
                  <a:pt x="428625" y="464344"/>
                </a:lnTo>
                <a:lnTo>
                  <a:pt x="428625" y="437555"/>
                </a:lnTo>
                <a:lnTo>
                  <a:pt x="428625" y="43755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5170289" y="258961"/>
            <a:ext cx="196454" cy="276821"/>
          </a:xfrm>
          <a:custGeom>
            <a:avLst/>
            <a:gdLst/>
            <a:ahLst/>
            <a:cxnLst/>
            <a:rect l="0" t="0" r="0" b="0"/>
            <a:pathLst>
              <a:path w="196454" h="276821">
                <a:moveTo>
                  <a:pt x="0" y="0"/>
                </a:moveTo>
                <a:lnTo>
                  <a:pt x="8930" y="17859"/>
                </a:lnTo>
                <a:lnTo>
                  <a:pt x="8930" y="35719"/>
                </a:lnTo>
                <a:lnTo>
                  <a:pt x="17859" y="80367"/>
                </a:lnTo>
                <a:lnTo>
                  <a:pt x="17859" y="125016"/>
                </a:lnTo>
                <a:lnTo>
                  <a:pt x="26789" y="178594"/>
                </a:lnTo>
                <a:lnTo>
                  <a:pt x="35719" y="223242"/>
                </a:lnTo>
                <a:lnTo>
                  <a:pt x="35719" y="250031"/>
                </a:lnTo>
                <a:lnTo>
                  <a:pt x="26789" y="276820"/>
                </a:lnTo>
                <a:lnTo>
                  <a:pt x="26789" y="276820"/>
                </a:lnTo>
                <a:lnTo>
                  <a:pt x="44649" y="267891"/>
                </a:lnTo>
                <a:lnTo>
                  <a:pt x="35719" y="258961"/>
                </a:lnTo>
                <a:lnTo>
                  <a:pt x="26789" y="232172"/>
                </a:lnTo>
                <a:lnTo>
                  <a:pt x="26789" y="196453"/>
                </a:lnTo>
                <a:lnTo>
                  <a:pt x="35719" y="151805"/>
                </a:lnTo>
                <a:lnTo>
                  <a:pt x="53578" y="98226"/>
                </a:lnTo>
                <a:lnTo>
                  <a:pt x="62508" y="53578"/>
                </a:lnTo>
                <a:lnTo>
                  <a:pt x="71438" y="26789"/>
                </a:lnTo>
                <a:lnTo>
                  <a:pt x="71438" y="0"/>
                </a:lnTo>
                <a:lnTo>
                  <a:pt x="62508" y="0"/>
                </a:lnTo>
                <a:lnTo>
                  <a:pt x="62508" y="8930"/>
                </a:lnTo>
                <a:lnTo>
                  <a:pt x="62508" y="17859"/>
                </a:lnTo>
                <a:lnTo>
                  <a:pt x="71438" y="44648"/>
                </a:lnTo>
                <a:lnTo>
                  <a:pt x="89297" y="80367"/>
                </a:lnTo>
                <a:lnTo>
                  <a:pt x="107156" y="125016"/>
                </a:lnTo>
                <a:lnTo>
                  <a:pt x="116086" y="169664"/>
                </a:lnTo>
                <a:lnTo>
                  <a:pt x="142875" y="205383"/>
                </a:lnTo>
                <a:lnTo>
                  <a:pt x="169664" y="241101"/>
                </a:lnTo>
                <a:lnTo>
                  <a:pt x="196453" y="258961"/>
                </a:lnTo>
                <a:lnTo>
                  <a:pt x="196453" y="25896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5456039" y="500062"/>
            <a:ext cx="35720" cy="26791"/>
          </a:xfrm>
          <a:custGeom>
            <a:avLst/>
            <a:gdLst/>
            <a:ahLst/>
            <a:cxnLst/>
            <a:rect l="0" t="0" r="0" b="0"/>
            <a:pathLst>
              <a:path w="35720" h="26791">
                <a:moveTo>
                  <a:pt x="35719" y="0"/>
                </a:moveTo>
                <a:lnTo>
                  <a:pt x="35719" y="17860"/>
                </a:lnTo>
                <a:lnTo>
                  <a:pt x="0" y="26790"/>
                </a:lnTo>
                <a:lnTo>
                  <a:pt x="0" y="2679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4161234" y="910828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1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3303984" y="3643312"/>
            <a:ext cx="205384" cy="678657"/>
          </a:xfrm>
          <a:custGeom>
            <a:avLst/>
            <a:gdLst/>
            <a:ahLst/>
            <a:cxnLst/>
            <a:rect l="0" t="0" r="0" b="0"/>
            <a:pathLst>
              <a:path w="205384" h="678657">
                <a:moveTo>
                  <a:pt x="187524" y="17859"/>
                </a:moveTo>
                <a:lnTo>
                  <a:pt x="178594" y="17859"/>
                </a:lnTo>
                <a:lnTo>
                  <a:pt x="160735" y="17859"/>
                </a:lnTo>
                <a:lnTo>
                  <a:pt x="160735" y="8930"/>
                </a:lnTo>
                <a:lnTo>
                  <a:pt x="151805" y="0"/>
                </a:lnTo>
                <a:lnTo>
                  <a:pt x="142875" y="0"/>
                </a:lnTo>
                <a:lnTo>
                  <a:pt x="125016" y="8930"/>
                </a:lnTo>
                <a:lnTo>
                  <a:pt x="116086" y="26789"/>
                </a:lnTo>
                <a:lnTo>
                  <a:pt x="89297" y="53578"/>
                </a:lnTo>
                <a:lnTo>
                  <a:pt x="71438" y="107156"/>
                </a:lnTo>
                <a:lnTo>
                  <a:pt x="35719" y="160734"/>
                </a:lnTo>
                <a:lnTo>
                  <a:pt x="17860" y="241102"/>
                </a:lnTo>
                <a:lnTo>
                  <a:pt x="8930" y="330399"/>
                </a:lnTo>
                <a:lnTo>
                  <a:pt x="0" y="410766"/>
                </a:lnTo>
                <a:lnTo>
                  <a:pt x="17860" y="491133"/>
                </a:lnTo>
                <a:lnTo>
                  <a:pt x="35719" y="553641"/>
                </a:lnTo>
                <a:lnTo>
                  <a:pt x="62508" y="607219"/>
                </a:lnTo>
                <a:lnTo>
                  <a:pt x="89297" y="642938"/>
                </a:lnTo>
                <a:lnTo>
                  <a:pt x="116086" y="669727"/>
                </a:lnTo>
                <a:lnTo>
                  <a:pt x="142875" y="678656"/>
                </a:lnTo>
                <a:lnTo>
                  <a:pt x="169664" y="669727"/>
                </a:lnTo>
                <a:lnTo>
                  <a:pt x="205383" y="660797"/>
                </a:lnTo>
                <a:lnTo>
                  <a:pt x="205383" y="66079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3589734" y="3848695"/>
            <a:ext cx="116087" cy="410767"/>
          </a:xfrm>
          <a:custGeom>
            <a:avLst/>
            <a:gdLst/>
            <a:ahLst/>
            <a:cxnLst/>
            <a:rect l="0" t="0" r="0" b="0"/>
            <a:pathLst>
              <a:path w="116087" h="410767">
                <a:moveTo>
                  <a:pt x="0" y="0"/>
                </a:moveTo>
                <a:lnTo>
                  <a:pt x="17860" y="8930"/>
                </a:lnTo>
                <a:lnTo>
                  <a:pt x="44649" y="17859"/>
                </a:lnTo>
                <a:lnTo>
                  <a:pt x="71438" y="35719"/>
                </a:lnTo>
                <a:lnTo>
                  <a:pt x="98227" y="62508"/>
                </a:lnTo>
                <a:lnTo>
                  <a:pt x="107157" y="98226"/>
                </a:lnTo>
                <a:lnTo>
                  <a:pt x="116086" y="151805"/>
                </a:lnTo>
                <a:lnTo>
                  <a:pt x="116086" y="205383"/>
                </a:lnTo>
                <a:lnTo>
                  <a:pt x="107157" y="267891"/>
                </a:lnTo>
                <a:lnTo>
                  <a:pt x="89297" y="321469"/>
                </a:lnTo>
                <a:lnTo>
                  <a:pt x="71438" y="366117"/>
                </a:lnTo>
                <a:lnTo>
                  <a:pt x="53579" y="401836"/>
                </a:lnTo>
                <a:lnTo>
                  <a:pt x="35719" y="410766"/>
                </a:lnTo>
                <a:lnTo>
                  <a:pt x="35719" y="401836"/>
                </a:lnTo>
                <a:lnTo>
                  <a:pt x="53579" y="375047"/>
                </a:lnTo>
                <a:lnTo>
                  <a:pt x="53579" y="37504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3723680" y="3920132"/>
            <a:ext cx="241102" cy="562572"/>
          </a:xfrm>
          <a:custGeom>
            <a:avLst/>
            <a:gdLst/>
            <a:ahLst/>
            <a:cxnLst/>
            <a:rect l="0" t="0" r="0" b="0"/>
            <a:pathLst>
              <a:path w="241102" h="562572">
                <a:moveTo>
                  <a:pt x="98226" y="0"/>
                </a:moveTo>
                <a:lnTo>
                  <a:pt x="107156" y="0"/>
                </a:lnTo>
                <a:lnTo>
                  <a:pt x="89297" y="8930"/>
                </a:lnTo>
                <a:lnTo>
                  <a:pt x="71437" y="17860"/>
                </a:lnTo>
                <a:lnTo>
                  <a:pt x="44648" y="35719"/>
                </a:lnTo>
                <a:lnTo>
                  <a:pt x="17859" y="62508"/>
                </a:lnTo>
                <a:lnTo>
                  <a:pt x="0" y="89297"/>
                </a:lnTo>
                <a:lnTo>
                  <a:pt x="0" y="125016"/>
                </a:lnTo>
                <a:lnTo>
                  <a:pt x="8929" y="169664"/>
                </a:lnTo>
                <a:lnTo>
                  <a:pt x="26789" y="214313"/>
                </a:lnTo>
                <a:lnTo>
                  <a:pt x="62508" y="250032"/>
                </a:lnTo>
                <a:lnTo>
                  <a:pt x="89297" y="276821"/>
                </a:lnTo>
                <a:lnTo>
                  <a:pt x="116086" y="285750"/>
                </a:lnTo>
                <a:lnTo>
                  <a:pt x="133945" y="294680"/>
                </a:lnTo>
                <a:lnTo>
                  <a:pt x="151804" y="276821"/>
                </a:lnTo>
                <a:lnTo>
                  <a:pt x="169664" y="258961"/>
                </a:lnTo>
                <a:lnTo>
                  <a:pt x="187523" y="241102"/>
                </a:lnTo>
                <a:lnTo>
                  <a:pt x="214312" y="232172"/>
                </a:lnTo>
                <a:lnTo>
                  <a:pt x="232172" y="250032"/>
                </a:lnTo>
                <a:lnTo>
                  <a:pt x="241101" y="285750"/>
                </a:lnTo>
                <a:lnTo>
                  <a:pt x="241101" y="348258"/>
                </a:lnTo>
                <a:lnTo>
                  <a:pt x="241101" y="419696"/>
                </a:lnTo>
                <a:lnTo>
                  <a:pt x="232172" y="482204"/>
                </a:lnTo>
                <a:lnTo>
                  <a:pt x="205383" y="526852"/>
                </a:lnTo>
                <a:lnTo>
                  <a:pt x="187523" y="553641"/>
                </a:lnTo>
                <a:lnTo>
                  <a:pt x="169664" y="562571"/>
                </a:lnTo>
                <a:lnTo>
                  <a:pt x="160734" y="544711"/>
                </a:lnTo>
                <a:lnTo>
                  <a:pt x="160734" y="54471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4071938" y="3991570"/>
            <a:ext cx="178594" cy="321470"/>
          </a:xfrm>
          <a:custGeom>
            <a:avLst/>
            <a:gdLst/>
            <a:ahLst/>
            <a:cxnLst/>
            <a:rect l="0" t="0" r="0" b="0"/>
            <a:pathLst>
              <a:path w="178594" h="321470">
                <a:moveTo>
                  <a:pt x="178593" y="8930"/>
                </a:moveTo>
                <a:lnTo>
                  <a:pt x="178593" y="0"/>
                </a:lnTo>
                <a:lnTo>
                  <a:pt x="169664" y="0"/>
                </a:lnTo>
                <a:lnTo>
                  <a:pt x="160734" y="0"/>
                </a:lnTo>
                <a:lnTo>
                  <a:pt x="133945" y="0"/>
                </a:lnTo>
                <a:lnTo>
                  <a:pt x="107156" y="0"/>
                </a:lnTo>
                <a:lnTo>
                  <a:pt x="80367" y="17859"/>
                </a:lnTo>
                <a:lnTo>
                  <a:pt x="62507" y="35719"/>
                </a:lnTo>
                <a:lnTo>
                  <a:pt x="53578" y="53578"/>
                </a:lnTo>
                <a:lnTo>
                  <a:pt x="71437" y="80367"/>
                </a:lnTo>
                <a:lnTo>
                  <a:pt x="98226" y="125016"/>
                </a:lnTo>
                <a:lnTo>
                  <a:pt x="133945" y="160734"/>
                </a:lnTo>
                <a:lnTo>
                  <a:pt x="160734" y="205383"/>
                </a:lnTo>
                <a:lnTo>
                  <a:pt x="178593" y="241101"/>
                </a:lnTo>
                <a:lnTo>
                  <a:pt x="169664" y="276820"/>
                </a:lnTo>
                <a:lnTo>
                  <a:pt x="142875" y="303609"/>
                </a:lnTo>
                <a:lnTo>
                  <a:pt x="98226" y="321469"/>
                </a:lnTo>
                <a:lnTo>
                  <a:pt x="53578" y="321469"/>
                </a:lnTo>
                <a:lnTo>
                  <a:pt x="17859" y="303609"/>
                </a:lnTo>
                <a:lnTo>
                  <a:pt x="0" y="267891"/>
                </a:lnTo>
                <a:lnTo>
                  <a:pt x="0" y="26789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295180" y="3723679"/>
            <a:ext cx="258962" cy="785814"/>
          </a:xfrm>
          <a:custGeom>
            <a:avLst/>
            <a:gdLst/>
            <a:ahLst/>
            <a:cxnLst/>
            <a:rect l="0" t="0" r="0" b="0"/>
            <a:pathLst>
              <a:path w="258962" h="785814">
                <a:moveTo>
                  <a:pt x="0" y="0"/>
                </a:moveTo>
                <a:lnTo>
                  <a:pt x="17859" y="17860"/>
                </a:lnTo>
                <a:lnTo>
                  <a:pt x="44648" y="44649"/>
                </a:lnTo>
                <a:lnTo>
                  <a:pt x="89297" y="89297"/>
                </a:lnTo>
                <a:lnTo>
                  <a:pt x="133945" y="133946"/>
                </a:lnTo>
                <a:lnTo>
                  <a:pt x="169664" y="196453"/>
                </a:lnTo>
                <a:lnTo>
                  <a:pt x="205383" y="267891"/>
                </a:lnTo>
                <a:lnTo>
                  <a:pt x="232172" y="357188"/>
                </a:lnTo>
                <a:lnTo>
                  <a:pt x="250031" y="446485"/>
                </a:lnTo>
                <a:lnTo>
                  <a:pt x="258961" y="535782"/>
                </a:lnTo>
                <a:lnTo>
                  <a:pt x="250031" y="616149"/>
                </a:lnTo>
                <a:lnTo>
                  <a:pt x="232172" y="687586"/>
                </a:lnTo>
                <a:lnTo>
                  <a:pt x="205383" y="741164"/>
                </a:lnTo>
                <a:lnTo>
                  <a:pt x="187523" y="776883"/>
                </a:lnTo>
                <a:lnTo>
                  <a:pt x="178593" y="785813"/>
                </a:lnTo>
                <a:lnTo>
                  <a:pt x="178593" y="776883"/>
                </a:lnTo>
                <a:lnTo>
                  <a:pt x="178593" y="750094"/>
                </a:lnTo>
                <a:lnTo>
                  <a:pt x="196453" y="723305"/>
                </a:lnTo>
                <a:lnTo>
                  <a:pt x="214312" y="669727"/>
                </a:lnTo>
                <a:lnTo>
                  <a:pt x="214312" y="66972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4759523" y="3991570"/>
            <a:ext cx="223244" cy="366118"/>
          </a:xfrm>
          <a:custGeom>
            <a:avLst/>
            <a:gdLst/>
            <a:ahLst/>
            <a:cxnLst/>
            <a:rect l="0" t="0" r="0" b="0"/>
            <a:pathLst>
              <a:path w="223244" h="366118">
                <a:moveTo>
                  <a:pt x="205383" y="17859"/>
                </a:moveTo>
                <a:lnTo>
                  <a:pt x="205383" y="8930"/>
                </a:lnTo>
                <a:lnTo>
                  <a:pt x="187524" y="8930"/>
                </a:lnTo>
                <a:lnTo>
                  <a:pt x="169665" y="8930"/>
                </a:lnTo>
                <a:lnTo>
                  <a:pt x="142875" y="0"/>
                </a:lnTo>
                <a:lnTo>
                  <a:pt x="107157" y="17859"/>
                </a:lnTo>
                <a:lnTo>
                  <a:pt x="80368" y="35719"/>
                </a:lnTo>
                <a:lnTo>
                  <a:pt x="53579" y="62508"/>
                </a:lnTo>
                <a:lnTo>
                  <a:pt x="26790" y="107156"/>
                </a:lnTo>
                <a:lnTo>
                  <a:pt x="8930" y="160734"/>
                </a:lnTo>
                <a:lnTo>
                  <a:pt x="0" y="214312"/>
                </a:lnTo>
                <a:lnTo>
                  <a:pt x="0" y="258961"/>
                </a:lnTo>
                <a:lnTo>
                  <a:pt x="17860" y="285750"/>
                </a:lnTo>
                <a:lnTo>
                  <a:pt x="44649" y="321469"/>
                </a:lnTo>
                <a:lnTo>
                  <a:pt x="80368" y="348258"/>
                </a:lnTo>
                <a:lnTo>
                  <a:pt x="125016" y="357187"/>
                </a:lnTo>
                <a:lnTo>
                  <a:pt x="169665" y="366117"/>
                </a:lnTo>
                <a:lnTo>
                  <a:pt x="196454" y="366117"/>
                </a:lnTo>
                <a:lnTo>
                  <a:pt x="223243" y="357187"/>
                </a:lnTo>
                <a:lnTo>
                  <a:pt x="223243" y="339328"/>
                </a:lnTo>
                <a:lnTo>
                  <a:pt x="214313" y="303609"/>
                </a:lnTo>
                <a:lnTo>
                  <a:pt x="214313" y="30360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4741664" y="4179093"/>
            <a:ext cx="357189" cy="17861"/>
          </a:xfrm>
          <a:custGeom>
            <a:avLst/>
            <a:gdLst/>
            <a:ahLst/>
            <a:cxnLst/>
            <a:rect l="0" t="0" r="0" b="0"/>
            <a:pathLst>
              <a:path w="357189" h="17861">
                <a:moveTo>
                  <a:pt x="0" y="0"/>
                </a:moveTo>
                <a:lnTo>
                  <a:pt x="17859" y="8930"/>
                </a:lnTo>
                <a:lnTo>
                  <a:pt x="53578" y="17860"/>
                </a:lnTo>
                <a:lnTo>
                  <a:pt x="89297" y="17860"/>
                </a:lnTo>
                <a:lnTo>
                  <a:pt x="142875" y="8930"/>
                </a:lnTo>
                <a:lnTo>
                  <a:pt x="196453" y="8930"/>
                </a:lnTo>
                <a:lnTo>
                  <a:pt x="258961" y="8930"/>
                </a:lnTo>
                <a:lnTo>
                  <a:pt x="312539" y="8930"/>
                </a:lnTo>
                <a:lnTo>
                  <a:pt x="357188" y="8930"/>
                </a:lnTo>
                <a:lnTo>
                  <a:pt x="357188" y="893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5366742" y="3946921"/>
            <a:ext cx="267892" cy="401837"/>
          </a:xfrm>
          <a:custGeom>
            <a:avLst/>
            <a:gdLst/>
            <a:ahLst/>
            <a:cxnLst/>
            <a:rect l="0" t="0" r="0" b="0"/>
            <a:pathLst>
              <a:path w="267892" h="401837">
                <a:moveTo>
                  <a:pt x="0" y="169665"/>
                </a:moveTo>
                <a:lnTo>
                  <a:pt x="0" y="250032"/>
                </a:lnTo>
                <a:lnTo>
                  <a:pt x="8930" y="312540"/>
                </a:lnTo>
                <a:lnTo>
                  <a:pt x="17860" y="348258"/>
                </a:lnTo>
                <a:lnTo>
                  <a:pt x="35719" y="383977"/>
                </a:lnTo>
                <a:lnTo>
                  <a:pt x="53578" y="401836"/>
                </a:lnTo>
                <a:lnTo>
                  <a:pt x="89297" y="392907"/>
                </a:lnTo>
                <a:lnTo>
                  <a:pt x="125016" y="366118"/>
                </a:lnTo>
                <a:lnTo>
                  <a:pt x="160735" y="339329"/>
                </a:lnTo>
                <a:lnTo>
                  <a:pt x="196453" y="294680"/>
                </a:lnTo>
                <a:lnTo>
                  <a:pt x="223242" y="258961"/>
                </a:lnTo>
                <a:lnTo>
                  <a:pt x="241102" y="196454"/>
                </a:lnTo>
                <a:lnTo>
                  <a:pt x="258961" y="151805"/>
                </a:lnTo>
                <a:lnTo>
                  <a:pt x="258961" y="116086"/>
                </a:lnTo>
                <a:lnTo>
                  <a:pt x="267891" y="89297"/>
                </a:lnTo>
                <a:lnTo>
                  <a:pt x="258961" y="62508"/>
                </a:lnTo>
                <a:lnTo>
                  <a:pt x="258961" y="44649"/>
                </a:lnTo>
                <a:lnTo>
                  <a:pt x="250031" y="35719"/>
                </a:lnTo>
                <a:lnTo>
                  <a:pt x="250031" y="17860"/>
                </a:lnTo>
                <a:lnTo>
                  <a:pt x="241102" y="8930"/>
                </a:lnTo>
                <a:lnTo>
                  <a:pt x="241102" y="0"/>
                </a:lnTo>
                <a:lnTo>
                  <a:pt x="241102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5884664" y="4000500"/>
            <a:ext cx="187525" cy="357188"/>
          </a:xfrm>
          <a:custGeom>
            <a:avLst/>
            <a:gdLst/>
            <a:ahLst/>
            <a:cxnLst/>
            <a:rect l="0" t="0" r="0" b="0"/>
            <a:pathLst>
              <a:path w="187525" h="357188">
                <a:moveTo>
                  <a:pt x="187524" y="0"/>
                </a:moveTo>
                <a:lnTo>
                  <a:pt x="178594" y="26789"/>
                </a:lnTo>
                <a:lnTo>
                  <a:pt x="151805" y="71437"/>
                </a:lnTo>
                <a:lnTo>
                  <a:pt x="125016" y="125015"/>
                </a:lnTo>
                <a:lnTo>
                  <a:pt x="89297" y="187523"/>
                </a:lnTo>
                <a:lnTo>
                  <a:pt x="53578" y="241101"/>
                </a:lnTo>
                <a:lnTo>
                  <a:pt x="35719" y="285750"/>
                </a:lnTo>
                <a:lnTo>
                  <a:pt x="8930" y="321468"/>
                </a:lnTo>
                <a:lnTo>
                  <a:pt x="0" y="348257"/>
                </a:lnTo>
                <a:lnTo>
                  <a:pt x="0" y="357187"/>
                </a:lnTo>
                <a:lnTo>
                  <a:pt x="0" y="357187"/>
                </a:lnTo>
                <a:lnTo>
                  <a:pt x="0" y="339328"/>
                </a:lnTo>
                <a:lnTo>
                  <a:pt x="0" y="303609"/>
                </a:lnTo>
                <a:lnTo>
                  <a:pt x="0" y="258961"/>
                </a:lnTo>
                <a:lnTo>
                  <a:pt x="0" y="25896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5840016" y="3937992"/>
            <a:ext cx="250032" cy="464345"/>
          </a:xfrm>
          <a:custGeom>
            <a:avLst/>
            <a:gdLst/>
            <a:ahLst/>
            <a:cxnLst/>
            <a:rect l="0" t="0" r="0" b="0"/>
            <a:pathLst>
              <a:path w="250032" h="464345">
                <a:moveTo>
                  <a:pt x="0" y="0"/>
                </a:moveTo>
                <a:lnTo>
                  <a:pt x="8929" y="0"/>
                </a:lnTo>
                <a:lnTo>
                  <a:pt x="26789" y="17859"/>
                </a:lnTo>
                <a:lnTo>
                  <a:pt x="35718" y="44648"/>
                </a:lnTo>
                <a:lnTo>
                  <a:pt x="53578" y="89297"/>
                </a:lnTo>
                <a:lnTo>
                  <a:pt x="80367" y="133945"/>
                </a:lnTo>
                <a:lnTo>
                  <a:pt x="107156" y="187523"/>
                </a:lnTo>
                <a:lnTo>
                  <a:pt x="133945" y="250031"/>
                </a:lnTo>
                <a:lnTo>
                  <a:pt x="169664" y="303609"/>
                </a:lnTo>
                <a:lnTo>
                  <a:pt x="187523" y="357187"/>
                </a:lnTo>
                <a:lnTo>
                  <a:pt x="205382" y="410765"/>
                </a:lnTo>
                <a:lnTo>
                  <a:pt x="223242" y="446484"/>
                </a:lnTo>
                <a:lnTo>
                  <a:pt x="241101" y="464344"/>
                </a:lnTo>
                <a:lnTo>
                  <a:pt x="250031" y="455414"/>
                </a:lnTo>
                <a:lnTo>
                  <a:pt x="250031" y="437554"/>
                </a:lnTo>
                <a:lnTo>
                  <a:pt x="250031" y="43755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6322219" y="3920132"/>
            <a:ext cx="35720" cy="526853"/>
          </a:xfrm>
          <a:custGeom>
            <a:avLst/>
            <a:gdLst/>
            <a:ahLst/>
            <a:cxnLst/>
            <a:rect l="0" t="0" r="0" b="0"/>
            <a:pathLst>
              <a:path w="35720" h="526853">
                <a:moveTo>
                  <a:pt x="0" y="0"/>
                </a:moveTo>
                <a:lnTo>
                  <a:pt x="8929" y="17860"/>
                </a:lnTo>
                <a:lnTo>
                  <a:pt x="8929" y="53579"/>
                </a:lnTo>
                <a:lnTo>
                  <a:pt x="17859" y="98227"/>
                </a:lnTo>
                <a:lnTo>
                  <a:pt x="17859" y="169664"/>
                </a:lnTo>
                <a:lnTo>
                  <a:pt x="17859" y="232172"/>
                </a:lnTo>
                <a:lnTo>
                  <a:pt x="17859" y="303610"/>
                </a:lnTo>
                <a:lnTo>
                  <a:pt x="17859" y="375047"/>
                </a:lnTo>
                <a:lnTo>
                  <a:pt x="26789" y="437555"/>
                </a:lnTo>
                <a:lnTo>
                  <a:pt x="26789" y="491133"/>
                </a:lnTo>
                <a:lnTo>
                  <a:pt x="26789" y="517922"/>
                </a:lnTo>
                <a:lnTo>
                  <a:pt x="35719" y="526852"/>
                </a:lnTo>
                <a:lnTo>
                  <a:pt x="35719" y="517922"/>
                </a:lnTo>
                <a:lnTo>
                  <a:pt x="35719" y="491133"/>
                </a:lnTo>
                <a:lnTo>
                  <a:pt x="35719" y="437555"/>
                </a:lnTo>
                <a:lnTo>
                  <a:pt x="35719" y="383977"/>
                </a:lnTo>
                <a:lnTo>
                  <a:pt x="26789" y="312539"/>
                </a:lnTo>
                <a:lnTo>
                  <a:pt x="26789" y="31253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6420445" y="3875484"/>
            <a:ext cx="71439" cy="598290"/>
          </a:xfrm>
          <a:custGeom>
            <a:avLst/>
            <a:gdLst/>
            <a:ahLst/>
            <a:cxnLst/>
            <a:rect l="0" t="0" r="0" b="0"/>
            <a:pathLst>
              <a:path w="71439" h="598290">
                <a:moveTo>
                  <a:pt x="0" y="0"/>
                </a:moveTo>
                <a:lnTo>
                  <a:pt x="17860" y="17859"/>
                </a:lnTo>
                <a:lnTo>
                  <a:pt x="35719" y="44648"/>
                </a:lnTo>
                <a:lnTo>
                  <a:pt x="44649" y="71437"/>
                </a:lnTo>
                <a:lnTo>
                  <a:pt x="53578" y="116086"/>
                </a:lnTo>
                <a:lnTo>
                  <a:pt x="53578" y="178594"/>
                </a:lnTo>
                <a:lnTo>
                  <a:pt x="53578" y="250031"/>
                </a:lnTo>
                <a:lnTo>
                  <a:pt x="53578" y="330398"/>
                </a:lnTo>
                <a:lnTo>
                  <a:pt x="53578" y="410766"/>
                </a:lnTo>
                <a:lnTo>
                  <a:pt x="53578" y="482203"/>
                </a:lnTo>
                <a:lnTo>
                  <a:pt x="62508" y="535781"/>
                </a:lnTo>
                <a:lnTo>
                  <a:pt x="62508" y="580430"/>
                </a:lnTo>
                <a:lnTo>
                  <a:pt x="71438" y="598289"/>
                </a:lnTo>
                <a:lnTo>
                  <a:pt x="71438" y="598289"/>
                </a:lnTo>
                <a:lnTo>
                  <a:pt x="62508" y="589359"/>
                </a:lnTo>
                <a:lnTo>
                  <a:pt x="53578" y="553641"/>
                </a:lnTo>
                <a:lnTo>
                  <a:pt x="35719" y="500062"/>
                </a:lnTo>
                <a:lnTo>
                  <a:pt x="35719" y="50006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6232922" y="3830836"/>
            <a:ext cx="535782" cy="794743"/>
          </a:xfrm>
          <a:custGeom>
            <a:avLst/>
            <a:gdLst/>
            <a:ahLst/>
            <a:cxnLst/>
            <a:rect l="0" t="0" r="0" b="0"/>
            <a:pathLst>
              <a:path w="535782" h="794743">
                <a:moveTo>
                  <a:pt x="0" y="44648"/>
                </a:moveTo>
                <a:lnTo>
                  <a:pt x="8930" y="35718"/>
                </a:lnTo>
                <a:lnTo>
                  <a:pt x="26789" y="35718"/>
                </a:lnTo>
                <a:lnTo>
                  <a:pt x="44648" y="26789"/>
                </a:lnTo>
                <a:lnTo>
                  <a:pt x="89297" y="17859"/>
                </a:lnTo>
                <a:lnTo>
                  <a:pt x="133945" y="0"/>
                </a:lnTo>
                <a:lnTo>
                  <a:pt x="205383" y="0"/>
                </a:lnTo>
                <a:lnTo>
                  <a:pt x="267891" y="17859"/>
                </a:lnTo>
                <a:lnTo>
                  <a:pt x="330398" y="53578"/>
                </a:lnTo>
                <a:lnTo>
                  <a:pt x="366117" y="107156"/>
                </a:lnTo>
                <a:lnTo>
                  <a:pt x="383976" y="160734"/>
                </a:lnTo>
                <a:lnTo>
                  <a:pt x="383976" y="214312"/>
                </a:lnTo>
                <a:lnTo>
                  <a:pt x="366117" y="250031"/>
                </a:lnTo>
                <a:lnTo>
                  <a:pt x="330398" y="285750"/>
                </a:lnTo>
                <a:lnTo>
                  <a:pt x="294680" y="330398"/>
                </a:lnTo>
                <a:lnTo>
                  <a:pt x="267891" y="366117"/>
                </a:lnTo>
                <a:lnTo>
                  <a:pt x="241101" y="392906"/>
                </a:lnTo>
                <a:lnTo>
                  <a:pt x="241101" y="410765"/>
                </a:lnTo>
                <a:lnTo>
                  <a:pt x="258961" y="437554"/>
                </a:lnTo>
                <a:lnTo>
                  <a:pt x="285750" y="473273"/>
                </a:lnTo>
                <a:lnTo>
                  <a:pt x="330398" y="517921"/>
                </a:lnTo>
                <a:lnTo>
                  <a:pt x="375047" y="562570"/>
                </a:lnTo>
                <a:lnTo>
                  <a:pt x="428625" y="616148"/>
                </a:lnTo>
                <a:lnTo>
                  <a:pt x="473273" y="669726"/>
                </a:lnTo>
                <a:lnTo>
                  <a:pt x="500062" y="723304"/>
                </a:lnTo>
                <a:lnTo>
                  <a:pt x="526851" y="767953"/>
                </a:lnTo>
                <a:lnTo>
                  <a:pt x="535781" y="785812"/>
                </a:lnTo>
                <a:lnTo>
                  <a:pt x="526851" y="794742"/>
                </a:lnTo>
                <a:lnTo>
                  <a:pt x="508992" y="785812"/>
                </a:lnTo>
                <a:lnTo>
                  <a:pt x="482203" y="776882"/>
                </a:lnTo>
                <a:lnTo>
                  <a:pt x="482203" y="77688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5286375" y="3812976"/>
            <a:ext cx="53579" cy="500064"/>
          </a:xfrm>
          <a:custGeom>
            <a:avLst/>
            <a:gdLst/>
            <a:ahLst/>
            <a:cxnLst/>
            <a:rect l="0" t="0" r="0" b="0"/>
            <a:pathLst>
              <a:path w="53579" h="500064">
                <a:moveTo>
                  <a:pt x="8930" y="0"/>
                </a:moveTo>
                <a:lnTo>
                  <a:pt x="17859" y="8930"/>
                </a:lnTo>
                <a:lnTo>
                  <a:pt x="17859" y="17860"/>
                </a:lnTo>
                <a:lnTo>
                  <a:pt x="8930" y="44649"/>
                </a:lnTo>
                <a:lnTo>
                  <a:pt x="8930" y="80367"/>
                </a:lnTo>
                <a:lnTo>
                  <a:pt x="8930" y="125016"/>
                </a:lnTo>
                <a:lnTo>
                  <a:pt x="0" y="178594"/>
                </a:lnTo>
                <a:lnTo>
                  <a:pt x="0" y="241102"/>
                </a:lnTo>
                <a:lnTo>
                  <a:pt x="8930" y="294680"/>
                </a:lnTo>
                <a:lnTo>
                  <a:pt x="17859" y="357188"/>
                </a:lnTo>
                <a:lnTo>
                  <a:pt x="26789" y="401836"/>
                </a:lnTo>
                <a:lnTo>
                  <a:pt x="35719" y="437555"/>
                </a:lnTo>
                <a:lnTo>
                  <a:pt x="35719" y="473274"/>
                </a:lnTo>
                <a:lnTo>
                  <a:pt x="44648" y="491133"/>
                </a:lnTo>
                <a:lnTo>
                  <a:pt x="44648" y="500063"/>
                </a:lnTo>
                <a:lnTo>
                  <a:pt x="53578" y="500063"/>
                </a:lnTo>
                <a:lnTo>
                  <a:pt x="53578" y="491133"/>
                </a:lnTo>
                <a:lnTo>
                  <a:pt x="53578" y="464344"/>
                </a:lnTo>
                <a:lnTo>
                  <a:pt x="53578" y="446485"/>
                </a:lnTo>
                <a:lnTo>
                  <a:pt x="53578" y="44648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6295430" y="1044773"/>
            <a:ext cx="214313" cy="160736"/>
          </a:xfrm>
          <a:custGeom>
            <a:avLst/>
            <a:gdLst/>
            <a:ahLst/>
            <a:cxnLst/>
            <a:rect l="0" t="0" r="0" b="0"/>
            <a:pathLst>
              <a:path w="214313" h="160736">
                <a:moveTo>
                  <a:pt x="17859" y="151805"/>
                </a:moveTo>
                <a:lnTo>
                  <a:pt x="8929" y="160735"/>
                </a:lnTo>
                <a:lnTo>
                  <a:pt x="0" y="160735"/>
                </a:lnTo>
                <a:lnTo>
                  <a:pt x="0" y="151805"/>
                </a:lnTo>
                <a:lnTo>
                  <a:pt x="0" y="142875"/>
                </a:lnTo>
                <a:lnTo>
                  <a:pt x="0" y="142875"/>
                </a:lnTo>
                <a:lnTo>
                  <a:pt x="17859" y="133946"/>
                </a:lnTo>
                <a:lnTo>
                  <a:pt x="44648" y="107157"/>
                </a:lnTo>
                <a:lnTo>
                  <a:pt x="62508" y="80368"/>
                </a:lnTo>
                <a:lnTo>
                  <a:pt x="98226" y="35719"/>
                </a:lnTo>
                <a:lnTo>
                  <a:pt x="133945" y="8930"/>
                </a:lnTo>
                <a:lnTo>
                  <a:pt x="160734" y="0"/>
                </a:lnTo>
                <a:lnTo>
                  <a:pt x="169664" y="0"/>
                </a:lnTo>
                <a:lnTo>
                  <a:pt x="187523" y="0"/>
                </a:lnTo>
                <a:lnTo>
                  <a:pt x="196453" y="17860"/>
                </a:lnTo>
                <a:lnTo>
                  <a:pt x="205383" y="44649"/>
                </a:lnTo>
                <a:lnTo>
                  <a:pt x="214312" y="71438"/>
                </a:lnTo>
                <a:lnTo>
                  <a:pt x="205383" y="98227"/>
                </a:lnTo>
                <a:lnTo>
                  <a:pt x="205383" y="125016"/>
                </a:lnTo>
                <a:lnTo>
                  <a:pt x="214312" y="142875"/>
                </a:lnTo>
                <a:lnTo>
                  <a:pt x="214312" y="151805"/>
                </a:lnTo>
                <a:lnTo>
                  <a:pt x="214312" y="15180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6340078" y="1223367"/>
            <a:ext cx="410767" cy="1643063"/>
          </a:xfrm>
          <a:custGeom>
            <a:avLst/>
            <a:gdLst/>
            <a:ahLst/>
            <a:cxnLst/>
            <a:rect l="0" t="0" r="0" b="0"/>
            <a:pathLst>
              <a:path w="410767" h="1643063">
                <a:moveTo>
                  <a:pt x="0" y="0"/>
                </a:moveTo>
                <a:lnTo>
                  <a:pt x="8930" y="8930"/>
                </a:lnTo>
                <a:lnTo>
                  <a:pt x="17860" y="26789"/>
                </a:lnTo>
                <a:lnTo>
                  <a:pt x="26789" y="53578"/>
                </a:lnTo>
                <a:lnTo>
                  <a:pt x="35719" y="98227"/>
                </a:lnTo>
                <a:lnTo>
                  <a:pt x="44649" y="160735"/>
                </a:lnTo>
                <a:lnTo>
                  <a:pt x="62508" y="241102"/>
                </a:lnTo>
                <a:lnTo>
                  <a:pt x="71438" y="321469"/>
                </a:lnTo>
                <a:lnTo>
                  <a:pt x="89297" y="401836"/>
                </a:lnTo>
                <a:lnTo>
                  <a:pt x="98227" y="500062"/>
                </a:lnTo>
                <a:lnTo>
                  <a:pt x="107156" y="598289"/>
                </a:lnTo>
                <a:lnTo>
                  <a:pt x="107156" y="696516"/>
                </a:lnTo>
                <a:lnTo>
                  <a:pt x="98227" y="803672"/>
                </a:lnTo>
                <a:lnTo>
                  <a:pt x="89297" y="910828"/>
                </a:lnTo>
                <a:lnTo>
                  <a:pt x="71438" y="1009055"/>
                </a:lnTo>
                <a:lnTo>
                  <a:pt x="62508" y="1107281"/>
                </a:lnTo>
                <a:lnTo>
                  <a:pt x="71438" y="1187648"/>
                </a:lnTo>
                <a:lnTo>
                  <a:pt x="80367" y="1259086"/>
                </a:lnTo>
                <a:lnTo>
                  <a:pt x="98227" y="1330524"/>
                </a:lnTo>
                <a:lnTo>
                  <a:pt x="125016" y="1393031"/>
                </a:lnTo>
                <a:lnTo>
                  <a:pt x="169664" y="1446610"/>
                </a:lnTo>
                <a:lnTo>
                  <a:pt x="214313" y="1482328"/>
                </a:lnTo>
                <a:lnTo>
                  <a:pt x="267891" y="1509117"/>
                </a:lnTo>
                <a:lnTo>
                  <a:pt x="312539" y="1526977"/>
                </a:lnTo>
                <a:lnTo>
                  <a:pt x="357188" y="1544836"/>
                </a:lnTo>
                <a:lnTo>
                  <a:pt x="392906" y="1553766"/>
                </a:lnTo>
                <a:lnTo>
                  <a:pt x="401836" y="1562696"/>
                </a:lnTo>
                <a:lnTo>
                  <a:pt x="410766" y="1571625"/>
                </a:lnTo>
                <a:lnTo>
                  <a:pt x="401836" y="1580554"/>
                </a:lnTo>
                <a:lnTo>
                  <a:pt x="401836" y="1589484"/>
                </a:lnTo>
                <a:lnTo>
                  <a:pt x="383977" y="1598414"/>
                </a:lnTo>
                <a:lnTo>
                  <a:pt x="375047" y="1616273"/>
                </a:lnTo>
                <a:lnTo>
                  <a:pt x="375047" y="1625203"/>
                </a:lnTo>
                <a:lnTo>
                  <a:pt x="366117" y="1634133"/>
                </a:lnTo>
                <a:lnTo>
                  <a:pt x="375047" y="1643062"/>
                </a:lnTo>
                <a:lnTo>
                  <a:pt x="383977" y="1643062"/>
                </a:lnTo>
                <a:lnTo>
                  <a:pt x="383977" y="164306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6893719" y="2786063"/>
            <a:ext cx="151805" cy="294680"/>
          </a:xfrm>
          <a:custGeom>
            <a:avLst/>
            <a:gdLst/>
            <a:ahLst/>
            <a:cxnLst/>
            <a:rect l="0" t="0" r="0" b="0"/>
            <a:pathLst>
              <a:path w="151805" h="294680">
                <a:moveTo>
                  <a:pt x="0" y="0"/>
                </a:moveTo>
                <a:lnTo>
                  <a:pt x="17859" y="8929"/>
                </a:lnTo>
                <a:lnTo>
                  <a:pt x="35719" y="8929"/>
                </a:lnTo>
                <a:lnTo>
                  <a:pt x="62508" y="8929"/>
                </a:lnTo>
                <a:lnTo>
                  <a:pt x="89297" y="26788"/>
                </a:lnTo>
                <a:lnTo>
                  <a:pt x="107156" y="44648"/>
                </a:lnTo>
                <a:lnTo>
                  <a:pt x="133945" y="62507"/>
                </a:lnTo>
                <a:lnTo>
                  <a:pt x="151804" y="89296"/>
                </a:lnTo>
                <a:lnTo>
                  <a:pt x="151804" y="125015"/>
                </a:lnTo>
                <a:lnTo>
                  <a:pt x="142875" y="160733"/>
                </a:lnTo>
                <a:lnTo>
                  <a:pt x="107156" y="214312"/>
                </a:lnTo>
                <a:lnTo>
                  <a:pt x="80367" y="241101"/>
                </a:lnTo>
                <a:lnTo>
                  <a:pt x="53578" y="276819"/>
                </a:lnTo>
                <a:lnTo>
                  <a:pt x="26789" y="294679"/>
                </a:lnTo>
                <a:lnTo>
                  <a:pt x="8929" y="294679"/>
                </a:lnTo>
                <a:lnTo>
                  <a:pt x="8929" y="294679"/>
                </a:lnTo>
                <a:lnTo>
                  <a:pt x="17859" y="276819"/>
                </a:lnTo>
                <a:lnTo>
                  <a:pt x="17859" y="27681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7045523" y="2768203"/>
            <a:ext cx="160736" cy="348259"/>
          </a:xfrm>
          <a:custGeom>
            <a:avLst/>
            <a:gdLst/>
            <a:ahLst/>
            <a:cxnLst/>
            <a:rect l="0" t="0" r="0" b="0"/>
            <a:pathLst>
              <a:path w="160736" h="348259">
                <a:moveTo>
                  <a:pt x="80368" y="0"/>
                </a:moveTo>
                <a:lnTo>
                  <a:pt x="62508" y="17860"/>
                </a:lnTo>
                <a:lnTo>
                  <a:pt x="44649" y="35718"/>
                </a:lnTo>
                <a:lnTo>
                  <a:pt x="26790" y="62508"/>
                </a:lnTo>
                <a:lnTo>
                  <a:pt x="8930" y="89297"/>
                </a:lnTo>
                <a:lnTo>
                  <a:pt x="0" y="133945"/>
                </a:lnTo>
                <a:lnTo>
                  <a:pt x="0" y="178593"/>
                </a:lnTo>
                <a:lnTo>
                  <a:pt x="8930" y="232172"/>
                </a:lnTo>
                <a:lnTo>
                  <a:pt x="17860" y="267890"/>
                </a:lnTo>
                <a:lnTo>
                  <a:pt x="35719" y="303609"/>
                </a:lnTo>
                <a:lnTo>
                  <a:pt x="53579" y="330398"/>
                </a:lnTo>
                <a:lnTo>
                  <a:pt x="89297" y="348258"/>
                </a:lnTo>
                <a:lnTo>
                  <a:pt x="116086" y="348258"/>
                </a:lnTo>
                <a:lnTo>
                  <a:pt x="160735" y="339328"/>
                </a:lnTo>
                <a:lnTo>
                  <a:pt x="160735" y="33932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7286625" y="2652117"/>
            <a:ext cx="116087" cy="428626"/>
          </a:xfrm>
          <a:custGeom>
            <a:avLst/>
            <a:gdLst/>
            <a:ahLst/>
            <a:cxnLst/>
            <a:rect l="0" t="0" r="0" b="0"/>
            <a:pathLst>
              <a:path w="116087" h="428626">
                <a:moveTo>
                  <a:pt x="53578" y="0"/>
                </a:moveTo>
                <a:lnTo>
                  <a:pt x="53578" y="8930"/>
                </a:lnTo>
                <a:lnTo>
                  <a:pt x="62508" y="17860"/>
                </a:lnTo>
                <a:lnTo>
                  <a:pt x="53578" y="17860"/>
                </a:lnTo>
                <a:lnTo>
                  <a:pt x="44648" y="17860"/>
                </a:lnTo>
                <a:lnTo>
                  <a:pt x="44648" y="26789"/>
                </a:lnTo>
                <a:lnTo>
                  <a:pt x="44648" y="35719"/>
                </a:lnTo>
                <a:lnTo>
                  <a:pt x="26789" y="62508"/>
                </a:lnTo>
                <a:lnTo>
                  <a:pt x="17859" y="98227"/>
                </a:lnTo>
                <a:lnTo>
                  <a:pt x="8930" y="142875"/>
                </a:lnTo>
                <a:lnTo>
                  <a:pt x="8930" y="196453"/>
                </a:lnTo>
                <a:lnTo>
                  <a:pt x="0" y="258961"/>
                </a:lnTo>
                <a:lnTo>
                  <a:pt x="0" y="312539"/>
                </a:lnTo>
                <a:lnTo>
                  <a:pt x="0" y="348258"/>
                </a:lnTo>
                <a:lnTo>
                  <a:pt x="8930" y="392906"/>
                </a:lnTo>
                <a:lnTo>
                  <a:pt x="26789" y="410765"/>
                </a:lnTo>
                <a:lnTo>
                  <a:pt x="44648" y="419695"/>
                </a:lnTo>
                <a:lnTo>
                  <a:pt x="62508" y="428625"/>
                </a:lnTo>
                <a:lnTo>
                  <a:pt x="89297" y="428625"/>
                </a:lnTo>
                <a:lnTo>
                  <a:pt x="116086" y="410765"/>
                </a:lnTo>
                <a:lnTo>
                  <a:pt x="116086" y="41076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7518797" y="2705695"/>
            <a:ext cx="116087" cy="348259"/>
          </a:xfrm>
          <a:custGeom>
            <a:avLst/>
            <a:gdLst/>
            <a:ahLst/>
            <a:cxnLst/>
            <a:rect l="0" t="0" r="0" b="0"/>
            <a:pathLst>
              <a:path w="116087" h="348259">
                <a:moveTo>
                  <a:pt x="17859" y="0"/>
                </a:moveTo>
                <a:lnTo>
                  <a:pt x="17859" y="17860"/>
                </a:lnTo>
                <a:lnTo>
                  <a:pt x="17859" y="35719"/>
                </a:lnTo>
                <a:lnTo>
                  <a:pt x="17859" y="71438"/>
                </a:lnTo>
                <a:lnTo>
                  <a:pt x="8930" y="116086"/>
                </a:lnTo>
                <a:lnTo>
                  <a:pt x="0" y="160734"/>
                </a:lnTo>
                <a:lnTo>
                  <a:pt x="8930" y="205383"/>
                </a:lnTo>
                <a:lnTo>
                  <a:pt x="8930" y="250031"/>
                </a:lnTo>
                <a:lnTo>
                  <a:pt x="8930" y="294680"/>
                </a:lnTo>
                <a:lnTo>
                  <a:pt x="17859" y="321469"/>
                </a:lnTo>
                <a:lnTo>
                  <a:pt x="35719" y="339328"/>
                </a:lnTo>
                <a:lnTo>
                  <a:pt x="53578" y="348258"/>
                </a:lnTo>
                <a:lnTo>
                  <a:pt x="80367" y="348258"/>
                </a:lnTo>
                <a:lnTo>
                  <a:pt x="98226" y="339328"/>
                </a:lnTo>
                <a:lnTo>
                  <a:pt x="107156" y="321469"/>
                </a:lnTo>
                <a:lnTo>
                  <a:pt x="116086" y="285750"/>
                </a:lnTo>
                <a:lnTo>
                  <a:pt x="116086" y="28575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7447359" y="2768203"/>
            <a:ext cx="160736" cy="8931"/>
          </a:xfrm>
          <a:custGeom>
            <a:avLst/>
            <a:gdLst/>
            <a:ahLst/>
            <a:cxnLst/>
            <a:rect l="0" t="0" r="0" b="0"/>
            <a:pathLst>
              <a:path w="160736" h="8931">
                <a:moveTo>
                  <a:pt x="0" y="8930"/>
                </a:moveTo>
                <a:lnTo>
                  <a:pt x="17860" y="8930"/>
                </a:lnTo>
                <a:lnTo>
                  <a:pt x="44649" y="0"/>
                </a:lnTo>
                <a:lnTo>
                  <a:pt x="89297" y="0"/>
                </a:lnTo>
                <a:lnTo>
                  <a:pt x="125016" y="0"/>
                </a:lnTo>
                <a:lnTo>
                  <a:pt x="160735" y="0"/>
                </a:lnTo>
                <a:lnTo>
                  <a:pt x="160735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7706320" y="2964656"/>
            <a:ext cx="98228" cy="151806"/>
          </a:xfrm>
          <a:custGeom>
            <a:avLst/>
            <a:gdLst/>
            <a:ahLst/>
            <a:cxnLst/>
            <a:rect l="0" t="0" r="0" b="0"/>
            <a:pathLst>
              <a:path w="98228" h="151806">
                <a:moveTo>
                  <a:pt x="17860" y="17859"/>
                </a:moveTo>
                <a:lnTo>
                  <a:pt x="17860" y="35719"/>
                </a:lnTo>
                <a:lnTo>
                  <a:pt x="8930" y="44648"/>
                </a:lnTo>
                <a:lnTo>
                  <a:pt x="0" y="71437"/>
                </a:lnTo>
                <a:lnTo>
                  <a:pt x="0" y="98226"/>
                </a:lnTo>
                <a:lnTo>
                  <a:pt x="0" y="116086"/>
                </a:lnTo>
                <a:lnTo>
                  <a:pt x="17860" y="142875"/>
                </a:lnTo>
                <a:lnTo>
                  <a:pt x="44649" y="151805"/>
                </a:lnTo>
                <a:lnTo>
                  <a:pt x="71438" y="142875"/>
                </a:lnTo>
                <a:lnTo>
                  <a:pt x="89297" y="125015"/>
                </a:lnTo>
                <a:lnTo>
                  <a:pt x="98227" y="125015"/>
                </a:lnTo>
                <a:lnTo>
                  <a:pt x="98227" y="107156"/>
                </a:lnTo>
                <a:lnTo>
                  <a:pt x="89297" y="80367"/>
                </a:lnTo>
                <a:lnTo>
                  <a:pt x="80368" y="35719"/>
                </a:lnTo>
                <a:lnTo>
                  <a:pt x="53578" y="0"/>
                </a:lnTo>
                <a:lnTo>
                  <a:pt x="53578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7813477" y="2544961"/>
            <a:ext cx="187524" cy="660797"/>
          </a:xfrm>
          <a:custGeom>
            <a:avLst/>
            <a:gdLst/>
            <a:ahLst/>
            <a:cxnLst/>
            <a:rect l="0" t="0" r="0" b="0"/>
            <a:pathLst>
              <a:path w="187524" h="660797">
                <a:moveTo>
                  <a:pt x="0" y="0"/>
                </a:moveTo>
                <a:lnTo>
                  <a:pt x="0" y="26789"/>
                </a:lnTo>
                <a:lnTo>
                  <a:pt x="17859" y="53578"/>
                </a:lnTo>
                <a:lnTo>
                  <a:pt x="44648" y="89297"/>
                </a:lnTo>
                <a:lnTo>
                  <a:pt x="80367" y="142875"/>
                </a:lnTo>
                <a:lnTo>
                  <a:pt x="116086" y="205383"/>
                </a:lnTo>
                <a:lnTo>
                  <a:pt x="142875" y="267890"/>
                </a:lnTo>
                <a:lnTo>
                  <a:pt x="169664" y="339328"/>
                </a:lnTo>
                <a:lnTo>
                  <a:pt x="178593" y="410765"/>
                </a:lnTo>
                <a:lnTo>
                  <a:pt x="187523" y="482203"/>
                </a:lnTo>
                <a:lnTo>
                  <a:pt x="178593" y="535781"/>
                </a:lnTo>
                <a:lnTo>
                  <a:pt x="178593" y="580429"/>
                </a:lnTo>
                <a:lnTo>
                  <a:pt x="160734" y="616148"/>
                </a:lnTo>
                <a:lnTo>
                  <a:pt x="151804" y="642937"/>
                </a:lnTo>
                <a:lnTo>
                  <a:pt x="142875" y="660796"/>
                </a:lnTo>
                <a:lnTo>
                  <a:pt x="133945" y="660796"/>
                </a:lnTo>
                <a:lnTo>
                  <a:pt x="125015" y="642937"/>
                </a:lnTo>
                <a:lnTo>
                  <a:pt x="125015" y="64293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8099227" y="2705695"/>
            <a:ext cx="142875" cy="17861"/>
          </a:xfrm>
          <a:custGeom>
            <a:avLst/>
            <a:gdLst/>
            <a:ahLst/>
            <a:cxnLst/>
            <a:rect l="0" t="0" r="0" b="0"/>
            <a:pathLst>
              <a:path w="142875" h="17861">
                <a:moveTo>
                  <a:pt x="0" y="17860"/>
                </a:moveTo>
                <a:lnTo>
                  <a:pt x="17859" y="17860"/>
                </a:lnTo>
                <a:lnTo>
                  <a:pt x="44648" y="17860"/>
                </a:lnTo>
                <a:lnTo>
                  <a:pt x="71437" y="17860"/>
                </a:lnTo>
                <a:lnTo>
                  <a:pt x="98225" y="17860"/>
                </a:lnTo>
                <a:lnTo>
                  <a:pt x="125014" y="8930"/>
                </a:lnTo>
                <a:lnTo>
                  <a:pt x="142874" y="0"/>
                </a:lnTo>
                <a:lnTo>
                  <a:pt x="142874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8081367" y="2902148"/>
            <a:ext cx="151805" cy="26790"/>
          </a:xfrm>
          <a:custGeom>
            <a:avLst/>
            <a:gdLst/>
            <a:ahLst/>
            <a:cxnLst/>
            <a:rect l="0" t="0" r="0" b="0"/>
            <a:pathLst>
              <a:path w="151805" h="26790">
                <a:moveTo>
                  <a:pt x="0" y="17859"/>
                </a:moveTo>
                <a:lnTo>
                  <a:pt x="26789" y="26789"/>
                </a:lnTo>
                <a:lnTo>
                  <a:pt x="62508" y="26789"/>
                </a:lnTo>
                <a:lnTo>
                  <a:pt x="107156" y="17859"/>
                </a:lnTo>
                <a:lnTo>
                  <a:pt x="151804" y="0"/>
                </a:lnTo>
                <a:lnTo>
                  <a:pt x="151804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8358187" y="2652117"/>
            <a:ext cx="142876" cy="357188"/>
          </a:xfrm>
          <a:custGeom>
            <a:avLst/>
            <a:gdLst/>
            <a:ahLst/>
            <a:cxnLst/>
            <a:rect l="0" t="0" r="0" b="0"/>
            <a:pathLst>
              <a:path w="142876" h="357188">
                <a:moveTo>
                  <a:pt x="0" y="0"/>
                </a:moveTo>
                <a:lnTo>
                  <a:pt x="17859" y="0"/>
                </a:lnTo>
                <a:lnTo>
                  <a:pt x="53578" y="0"/>
                </a:lnTo>
                <a:lnTo>
                  <a:pt x="80367" y="17860"/>
                </a:lnTo>
                <a:lnTo>
                  <a:pt x="107156" y="35719"/>
                </a:lnTo>
                <a:lnTo>
                  <a:pt x="133945" y="53578"/>
                </a:lnTo>
                <a:lnTo>
                  <a:pt x="142875" y="89297"/>
                </a:lnTo>
                <a:lnTo>
                  <a:pt x="133945" y="142875"/>
                </a:lnTo>
                <a:lnTo>
                  <a:pt x="125015" y="187523"/>
                </a:lnTo>
                <a:lnTo>
                  <a:pt x="98226" y="241101"/>
                </a:lnTo>
                <a:lnTo>
                  <a:pt x="62508" y="294679"/>
                </a:lnTo>
                <a:lnTo>
                  <a:pt x="35718" y="330398"/>
                </a:lnTo>
                <a:lnTo>
                  <a:pt x="17859" y="348258"/>
                </a:lnTo>
                <a:lnTo>
                  <a:pt x="8929" y="357187"/>
                </a:lnTo>
                <a:lnTo>
                  <a:pt x="8929" y="348258"/>
                </a:lnTo>
                <a:lnTo>
                  <a:pt x="8929" y="34825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/>
          <p:cNvSpPr/>
          <p:nvPr/>
        </p:nvSpPr>
        <p:spPr>
          <a:xfrm>
            <a:off x="8501062" y="2687836"/>
            <a:ext cx="276821" cy="348258"/>
          </a:xfrm>
          <a:custGeom>
            <a:avLst/>
            <a:gdLst/>
            <a:ahLst/>
            <a:cxnLst/>
            <a:rect l="0" t="0" r="0" b="0"/>
            <a:pathLst>
              <a:path w="276821" h="348258">
                <a:moveTo>
                  <a:pt x="125015" y="0"/>
                </a:moveTo>
                <a:lnTo>
                  <a:pt x="116086" y="8930"/>
                </a:lnTo>
                <a:lnTo>
                  <a:pt x="98226" y="17859"/>
                </a:lnTo>
                <a:lnTo>
                  <a:pt x="71437" y="26789"/>
                </a:lnTo>
                <a:lnTo>
                  <a:pt x="44648" y="44648"/>
                </a:lnTo>
                <a:lnTo>
                  <a:pt x="26789" y="71437"/>
                </a:lnTo>
                <a:lnTo>
                  <a:pt x="8929" y="107156"/>
                </a:lnTo>
                <a:lnTo>
                  <a:pt x="0" y="151804"/>
                </a:lnTo>
                <a:lnTo>
                  <a:pt x="0" y="187523"/>
                </a:lnTo>
                <a:lnTo>
                  <a:pt x="8929" y="223242"/>
                </a:lnTo>
                <a:lnTo>
                  <a:pt x="26789" y="258960"/>
                </a:lnTo>
                <a:lnTo>
                  <a:pt x="44648" y="285750"/>
                </a:lnTo>
                <a:lnTo>
                  <a:pt x="71437" y="294679"/>
                </a:lnTo>
                <a:lnTo>
                  <a:pt x="89297" y="303609"/>
                </a:lnTo>
                <a:lnTo>
                  <a:pt x="116086" y="294679"/>
                </a:lnTo>
                <a:lnTo>
                  <a:pt x="142875" y="276820"/>
                </a:lnTo>
                <a:lnTo>
                  <a:pt x="169664" y="258960"/>
                </a:lnTo>
                <a:lnTo>
                  <a:pt x="187523" y="232171"/>
                </a:lnTo>
                <a:lnTo>
                  <a:pt x="205383" y="205382"/>
                </a:lnTo>
                <a:lnTo>
                  <a:pt x="223242" y="187523"/>
                </a:lnTo>
                <a:lnTo>
                  <a:pt x="232172" y="187523"/>
                </a:lnTo>
                <a:lnTo>
                  <a:pt x="232172" y="196453"/>
                </a:lnTo>
                <a:lnTo>
                  <a:pt x="223242" y="214312"/>
                </a:lnTo>
                <a:lnTo>
                  <a:pt x="214312" y="232171"/>
                </a:lnTo>
                <a:lnTo>
                  <a:pt x="196453" y="258960"/>
                </a:lnTo>
                <a:lnTo>
                  <a:pt x="178593" y="285750"/>
                </a:lnTo>
                <a:lnTo>
                  <a:pt x="169664" y="312539"/>
                </a:lnTo>
                <a:lnTo>
                  <a:pt x="169664" y="339328"/>
                </a:lnTo>
                <a:lnTo>
                  <a:pt x="187523" y="348257"/>
                </a:lnTo>
                <a:lnTo>
                  <a:pt x="214312" y="339328"/>
                </a:lnTo>
                <a:lnTo>
                  <a:pt x="241101" y="321468"/>
                </a:lnTo>
                <a:lnTo>
                  <a:pt x="258961" y="303609"/>
                </a:lnTo>
                <a:lnTo>
                  <a:pt x="276820" y="276820"/>
                </a:lnTo>
                <a:lnTo>
                  <a:pt x="276820" y="258960"/>
                </a:lnTo>
                <a:lnTo>
                  <a:pt x="267890" y="232171"/>
                </a:lnTo>
                <a:lnTo>
                  <a:pt x="250031" y="214312"/>
                </a:lnTo>
                <a:lnTo>
                  <a:pt x="223242" y="196453"/>
                </a:lnTo>
                <a:lnTo>
                  <a:pt x="196453" y="178593"/>
                </a:lnTo>
                <a:lnTo>
                  <a:pt x="196453" y="178593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2920008" y="3241476"/>
            <a:ext cx="375048" cy="196454"/>
          </a:xfrm>
          <a:custGeom>
            <a:avLst/>
            <a:gdLst/>
            <a:ahLst/>
            <a:cxnLst/>
            <a:rect l="0" t="0" r="0" b="0"/>
            <a:pathLst>
              <a:path w="375048" h="196454">
                <a:moveTo>
                  <a:pt x="0" y="196453"/>
                </a:moveTo>
                <a:lnTo>
                  <a:pt x="17859" y="196453"/>
                </a:lnTo>
                <a:lnTo>
                  <a:pt x="26789" y="187524"/>
                </a:lnTo>
                <a:lnTo>
                  <a:pt x="53578" y="169664"/>
                </a:lnTo>
                <a:lnTo>
                  <a:pt x="71437" y="151805"/>
                </a:lnTo>
                <a:lnTo>
                  <a:pt x="107156" y="133945"/>
                </a:lnTo>
                <a:lnTo>
                  <a:pt x="142875" y="107156"/>
                </a:lnTo>
                <a:lnTo>
                  <a:pt x="187523" y="80367"/>
                </a:lnTo>
                <a:lnTo>
                  <a:pt x="232172" y="53578"/>
                </a:lnTo>
                <a:lnTo>
                  <a:pt x="267890" y="35719"/>
                </a:lnTo>
                <a:lnTo>
                  <a:pt x="303609" y="8930"/>
                </a:lnTo>
                <a:lnTo>
                  <a:pt x="330398" y="0"/>
                </a:lnTo>
                <a:lnTo>
                  <a:pt x="348258" y="0"/>
                </a:lnTo>
                <a:lnTo>
                  <a:pt x="366117" y="8930"/>
                </a:lnTo>
                <a:lnTo>
                  <a:pt x="375047" y="17860"/>
                </a:lnTo>
                <a:lnTo>
                  <a:pt x="375047" y="35719"/>
                </a:lnTo>
                <a:lnTo>
                  <a:pt x="366117" y="53578"/>
                </a:lnTo>
                <a:lnTo>
                  <a:pt x="357187" y="80367"/>
                </a:lnTo>
                <a:lnTo>
                  <a:pt x="348258" y="107156"/>
                </a:lnTo>
                <a:lnTo>
                  <a:pt x="339328" y="125016"/>
                </a:lnTo>
                <a:lnTo>
                  <a:pt x="339328" y="142875"/>
                </a:lnTo>
                <a:lnTo>
                  <a:pt x="339328" y="151805"/>
                </a:lnTo>
                <a:lnTo>
                  <a:pt x="339328" y="151805"/>
                </a:lnTo>
                <a:lnTo>
                  <a:pt x="348258" y="151805"/>
                </a:lnTo>
                <a:lnTo>
                  <a:pt x="348258" y="151805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3125391" y="3321843"/>
            <a:ext cx="53579" cy="410767"/>
          </a:xfrm>
          <a:custGeom>
            <a:avLst/>
            <a:gdLst/>
            <a:ahLst/>
            <a:cxnLst/>
            <a:rect l="0" t="0" r="0" b="0"/>
            <a:pathLst>
              <a:path w="53579" h="410767">
                <a:moveTo>
                  <a:pt x="26789" y="8930"/>
                </a:moveTo>
                <a:lnTo>
                  <a:pt x="26789" y="17860"/>
                </a:lnTo>
                <a:lnTo>
                  <a:pt x="35718" y="17860"/>
                </a:lnTo>
                <a:lnTo>
                  <a:pt x="35718" y="17860"/>
                </a:lnTo>
                <a:lnTo>
                  <a:pt x="44648" y="8930"/>
                </a:lnTo>
                <a:lnTo>
                  <a:pt x="35718" y="0"/>
                </a:lnTo>
                <a:lnTo>
                  <a:pt x="35718" y="0"/>
                </a:lnTo>
                <a:lnTo>
                  <a:pt x="35718" y="0"/>
                </a:lnTo>
                <a:lnTo>
                  <a:pt x="35718" y="0"/>
                </a:lnTo>
                <a:lnTo>
                  <a:pt x="35718" y="0"/>
                </a:lnTo>
                <a:lnTo>
                  <a:pt x="35718" y="8930"/>
                </a:lnTo>
                <a:lnTo>
                  <a:pt x="44648" y="8930"/>
                </a:lnTo>
                <a:lnTo>
                  <a:pt x="53578" y="17860"/>
                </a:lnTo>
                <a:lnTo>
                  <a:pt x="53578" y="35719"/>
                </a:lnTo>
                <a:lnTo>
                  <a:pt x="53578" y="53578"/>
                </a:lnTo>
                <a:lnTo>
                  <a:pt x="44648" y="80368"/>
                </a:lnTo>
                <a:lnTo>
                  <a:pt x="35718" y="116086"/>
                </a:lnTo>
                <a:lnTo>
                  <a:pt x="26789" y="151805"/>
                </a:lnTo>
                <a:lnTo>
                  <a:pt x="17859" y="205383"/>
                </a:lnTo>
                <a:lnTo>
                  <a:pt x="17859" y="258961"/>
                </a:lnTo>
                <a:lnTo>
                  <a:pt x="8929" y="303610"/>
                </a:lnTo>
                <a:lnTo>
                  <a:pt x="8929" y="339328"/>
                </a:lnTo>
                <a:lnTo>
                  <a:pt x="8929" y="366118"/>
                </a:lnTo>
                <a:lnTo>
                  <a:pt x="8929" y="383977"/>
                </a:lnTo>
                <a:lnTo>
                  <a:pt x="8929" y="401836"/>
                </a:lnTo>
                <a:lnTo>
                  <a:pt x="8929" y="410766"/>
                </a:lnTo>
                <a:lnTo>
                  <a:pt x="17859" y="410766"/>
                </a:lnTo>
                <a:lnTo>
                  <a:pt x="8929" y="392907"/>
                </a:lnTo>
                <a:lnTo>
                  <a:pt x="0" y="366118"/>
                </a:lnTo>
                <a:lnTo>
                  <a:pt x="0" y="36611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>
            <a:off x="2098477" y="3330773"/>
            <a:ext cx="1125141" cy="1446610"/>
          </a:xfrm>
          <a:custGeom>
            <a:avLst/>
            <a:gdLst/>
            <a:ahLst/>
            <a:cxnLst/>
            <a:rect l="0" t="0" r="0" b="0"/>
            <a:pathLst>
              <a:path w="1125141" h="1446610">
                <a:moveTo>
                  <a:pt x="1125140" y="0"/>
                </a:moveTo>
                <a:lnTo>
                  <a:pt x="1125140" y="8930"/>
                </a:lnTo>
                <a:lnTo>
                  <a:pt x="1125140" y="8930"/>
                </a:lnTo>
                <a:lnTo>
                  <a:pt x="1116211" y="8930"/>
                </a:lnTo>
                <a:lnTo>
                  <a:pt x="1098351" y="8930"/>
                </a:lnTo>
                <a:lnTo>
                  <a:pt x="1080492" y="17859"/>
                </a:lnTo>
                <a:lnTo>
                  <a:pt x="1053703" y="53578"/>
                </a:lnTo>
                <a:lnTo>
                  <a:pt x="1017984" y="80367"/>
                </a:lnTo>
                <a:lnTo>
                  <a:pt x="973336" y="125016"/>
                </a:lnTo>
                <a:lnTo>
                  <a:pt x="910828" y="178594"/>
                </a:lnTo>
                <a:lnTo>
                  <a:pt x="857250" y="232172"/>
                </a:lnTo>
                <a:lnTo>
                  <a:pt x="785812" y="294680"/>
                </a:lnTo>
                <a:lnTo>
                  <a:pt x="723304" y="357188"/>
                </a:lnTo>
                <a:lnTo>
                  <a:pt x="651867" y="428625"/>
                </a:lnTo>
                <a:lnTo>
                  <a:pt x="589359" y="491133"/>
                </a:lnTo>
                <a:lnTo>
                  <a:pt x="526851" y="553641"/>
                </a:lnTo>
                <a:lnTo>
                  <a:pt x="491132" y="607219"/>
                </a:lnTo>
                <a:lnTo>
                  <a:pt x="464343" y="642938"/>
                </a:lnTo>
                <a:lnTo>
                  <a:pt x="455414" y="651867"/>
                </a:lnTo>
                <a:lnTo>
                  <a:pt x="473273" y="642938"/>
                </a:lnTo>
                <a:lnTo>
                  <a:pt x="491132" y="642938"/>
                </a:lnTo>
                <a:lnTo>
                  <a:pt x="526851" y="625078"/>
                </a:lnTo>
                <a:lnTo>
                  <a:pt x="571500" y="607219"/>
                </a:lnTo>
                <a:lnTo>
                  <a:pt x="607218" y="589359"/>
                </a:lnTo>
                <a:lnTo>
                  <a:pt x="642937" y="562570"/>
                </a:lnTo>
                <a:lnTo>
                  <a:pt x="678656" y="544711"/>
                </a:lnTo>
                <a:lnTo>
                  <a:pt x="696515" y="544711"/>
                </a:lnTo>
                <a:lnTo>
                  <a:pt x="705445" y="535781"/>
                </a:lnTo>
                <a:lnTo>
                  <a:pt x="696515" y="544711"/>
                </a:lnTo>
                <a:lnTo>
                  <a:pt x="678656" y="553641"/>
                </a:lnTo>
                <a:lnTo>
                  <a:pt x="651867" y="598289"/>
                </a:lnTo>
                <a:lnTo>
                  <a:pt x="607218" y="634008"/>
                </a:lnTo>
                <a:lnTo>
                  <a:pt x="553640" y="678656"/>
                </a:lnTo>
                <a:lnTo>
                  <a:pt x="500062" y="750094"/>
                </a:lnTo>
                <a:lnTo>
                  <a:pt x="437554" y="812602"/>
                </a:lnTo>
                <a:lnTo>
                  <a:pt x="366117" y="884039"/>
                </a:lnTo>
                <a:lnTo>
                  <a:pt x="294679" y="964406"/>
                </a:lnTo>
                <a:lnTo>
                  <a:pt x="223242" y="1035844"/>
                </a:lnTo>
                <a:lnTo>
                  <a:pt x="169664" y="1116211"/>
                </a:lnTo>
                <a:lnTo>
                  <a:pt x="116086" y="1196578"/>
                </a:lnTo>
                <a:lnTo>
                  <a:pt x="71437" y="1259086"/>
                </a:lnTo>
                <a:lnTo>
                  <a:pt x="44648" y="1321594"/>
                </a:lnTo>
                <a:lnTo>
                  <a:pt x="17859" y="1366242"/>
                </a:lnTo>
                <a:lnTo>
                  <a:pt x="8929" y="1401961"/>
                </a:lnTo>
                <a:lnTo>
                  <a:pt x="0" y="1437680"/>
                </a:lnTo>
                <a:lnTo>
                  <a:pt x="8929" y="1437680"/>
                </a:lnTo>
                <a:lnTo>
                  <a:pt x="17859" y="1437680"/>
                </a:lnTo>
                <a:lnTo>
                  <a:pt x="26789" y="1446609"/>
                </a:lnTo>
                <a:lnTo>
                  <a:pt x="26789" y="1446609"/>
                </a:lnTo>
                <a:lnTo>
                  <a:pt x="26789" y="1446609"/>
                </a:lnTo>
                <a:lnTo>
                  <a:pt x="17859" y="1437680"/>
                </a:lnTo>
                <a:lnTo>
                  <a:pt x="8929" y="1419820"/>
                </a:lnTo>
                <a:lnTo>
                  <a:pt x="8929" y="141982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/>
          <p:cNvSpPr/>
          <p:nvPr/>
        </p:nvSpPr>
        <p:spPr>
          <a:xfrm>
            <a:off x="1687711" y="4786312"/>
            <a:ext cx="125017" cy="598291"/>
          </a:xfrm>
          <a:custGeom>
            <a:avLst/>
            <a:gdLst/>
            <a:ahLst/>
            <a:cxnLst/>
            <a:rect l="0" t="0" r="0" b="0"/>
            <a:pathLst>
              <a:path w="125017" h="598291">
                <a:moveTo>
                  <a:pt x="125016" y="0"/>
                </a:moveTo>
                <a:lnTo>
                  <a:pt x="116086" y="0"/>
                </a:lnTo>
                <a:lnTo>
                  <a:pt x="116086" y="8930"/>
                </a:lnTo>
                <a:lnTo>
                  <a:pt x="116086" y="8930"/>
                </a:lnTo>
                <a:lnTo>
                  <a:pt x="107156" y="0"/>
                </a:lnTo>
                <a:lnTo>
                  <a:pt x="98227" y="8930"/>
                </a:lnTo>
                <a:lnTo>
                  <a:pt x="80367" y="26789"/>
                </a:lnTo>
                <a:lnTo>
                  <a:pt x="62508" y="62508"/>
                </a:lnTo>
                <a:lnTo>
                  <a:pt x="44648" y="107157"/>
                </a:lnTo>
                <a:lnTo>
                  <a:pt x="26789" y="169665"/>
                </a:lnTo>
                <a:lnTo>
                  <a:pt x="17859" y="250032"/>
                </a:lnTo>
                <a:lnTo>
                  <a:pt x="8930" y="321469"/>
                </a:lnTo>
                <a:lnTo>
                  <a:pt x="0" y="392907"/>
                </a:lnTo>
                <a:lnTo>
                  <a:pt x="0" y="437555"/>
                </a:lnTo>
                <a:lnTo>
                  <a:pt x="17859" y="482204"/>
                </a:lnTo>
                <a:lnTo>
                  <a:pt x="26789" y="517922"/>
                </a:lnTo>
                <a:lnTo>
                  <a:pt x="53578" y="562571"/>
                </a:lnTo>
                <a:lnTo>
                  <a:pt x="62508" y="580430"/>
                </a:lnTo>
                <a:lnTo>
                  <a:pt x="71437" y="589360"/>
                </a:lnTo>
                <a:lnTo>
                  <a:pt x="89297" y="598290"/>
                </a:lnTo>
                <a:lnTo>
                  <a:pt x="98227" y="598290"/>
                </a:lnTo>
                <a:lnTo>
                  <a:pt x="116086" y="598290"/>
                </a:lnTo>
                <a:lnTo>
                  <a:pt x="116086" y="59829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>
            <a:off x="1875234" y="4964906"/>
            <a:ext cx="89298" cy="285751"/>
          </a:xfrm>
          <a:custGeom>
            <a:avLst/>
            <a:gdLst/>
            <a:ahLst/>
            <a:cxnLst/>
            <a:rect l="0" t="0" r="0" b="0"/>
            <a:pathLst>
              <a:path w="89298" h="285751">
                <a:moveTo>
                  <a:pt x="53579" y="0"/>
                </a:moveTo>
                <a:lnTo>
                  <a:pt x="44649" y="17860"/>
                </a:lnTo>
                <a:lnTo>
                  <a:pt x="35719" y="35719"/>
                </a:lnTo>
                <a:lnTo>
                  <a:pt x="26789" y="71438"/>
                </a:lnTo>
                <a:lnTo>
                  <a:pt x="17860" y="107157"/>
                </a:lnTo>
                <a:lnTo>
                  <a:pt x="8930" y="160735"/>
                </a:lnTo>
                <a:lnTo>
                  <a:pt x="0" y="223242"/>
                </a:lnTo>
                <a:lnTo>
                  <a:pt x="0" y="258961"/>
                </a:lnTo>
                <a:lnTo>
                  <a:pt x="8930" y="285750"/>
                </a:lnTo>
                <a:lnTo>
                  <a:pt x="17860" y="285750"/>
                </a:lnTo>
                <a:lnTo>
                  <a:pt x="35719" y="276821"/>
                </a:lnTo>
                <a:lnTo>
                  <a:pt x="53579" y="258961"/>
                </a:lnTo>
                <a:lnTo>
                  <a:pt x="71438" y="241102"/>
                </a:lnTo>
                <a:lnTo>
                  <a:pt x="80368" y="214313"/>
                </a:lnTo>
                <a:lnTo>
                  <a:pt x="89297" y="178594"/>
                </a:lnTo>
                <a:lnTo>
                  <a:pt x="80368" y="142875"/>
                </a:lnTo>
                <a:lnTo>
                  <a:pt x="80368" y="89297"/>
                </a:lnTo>
                <a:lnTo>
                  <a:pt x="53579" y="35719"/>
                </a:lnTo>
                <a:lnTo>
                  <a:pt x="53579" y="3571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1937742" y="4750593"/>
            <a:ext cx="142876" cy="634010"/>
          </a:xfrm>
          <a:custGeom>
            <a:avLst/>
            <a:gdLst/>
            <a:ahLst/>
            <a:cxnLst/>
            <a:rect l="0" t="0" r="0" b="0"/>
            <a:pathLst>
              <a:path w="142876" h="634010">
                <a:moveTo>
                  <a:pt x="0" y="0"/>
                </a:moveTo>
                <a:lnTo>
                  <a:pt x="26789" y="17860"/>
                </a:lnTo>
                <a:lnTo>
                  <a:pt x="44649" y="53578"/>
                </a:lnTo>
                <a:lnTo>
                  <a:pt x="71438" y="98227"/>
                </a:lnTo>
                <a:lnTo>
                  <a:pt x="98227" y="151805"/>
                </a:lnTo>
                <a:lnTo>
                  <a:pt x="116086" y="214313"/>
                </a:lnTo>
                <a:lnTo>
                  <a:pt x="125016" y="285751"/>
                </a:lnTo>
                <a:lnTo>
                  <a:pt x="142875" y="366118"/>
                </a:lnTo>
                <a:lnTo>
                  <a:pt x="142875" y="437555"/>
                </a:lnTo>
                <a:lnTo>
                  <a:pt x="133946" y="500063"/>
                </a:lnTo>
                <a:lnTo>
                  <a:pt x="133946" y="562571"/>
                </a:lnTo>
                <a:lnTo>
                  <a:pt x="125016" y="598290"/>
                </a:lnTo>
                <a:lnTo>
                  <a:pt x="125016" y="625079"/>
                </a:lnTo>
                <a:lnTo>
                  <a:pt x="125016" y="634009"/>
                </a:lnTo>
                <a:lnTo>
                  <a:pt x="125016" y="634009"/>
                </a:lnTo>
                <a:lnTo>
                  <a:pt x="125016" y="616149"/>
                </a:lnTo>
                <a:lnTo>
                  <a:pt x="125016" y="607220"/>
                </a:lnTo>
                <a:lnTo>
                  <a:pt x="125016" y="571501"/>
                </a:lnTo>
                <a:lnTo>
                  <a:pt x="133946" y="544712"/>
                </a:lnTo>
                <a:lnTo>
                  <a:pt x="142875" y="508993"/>
                </a:lnTo>
                <a:lnTo>
                  <a:pt x="142875" y="508993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232422" y="5045273"/>
            <a:ext cx="223243" cy="53580"/>
          </a:xfrm>
          <a:custGeom>
            <a:avLst/>
            <a:gdLst/>
            <a:ahLst/>
            <a:cxnLst/>
            <a:rect l="0" t="0" r="0" b="0"/>
            <a:pathLst>
              <a:path w="223243" h="53580">
                <a:moveTo>
                  <a:pt x="0" y="0"/>
                </a:moveTo>
                <a:lnTo>
                  <a:pt x="8930" y="0"/>
                </a:lnTo>
                <a:lnTo>
                  <a:pt x="17859" y="8930"/>
                </a:lnTo>
                <a:lnTo>
                  <a:pt x="26789" y="17860"/>
                </a:lnTo>
                <a:lnTo>
                  <a:pt x="35719" y="26790"/>
                </a:lnTo>
                <a:lnTo>
                  <a:pt x="44648" y="26790"/>
                </a:lnTo>
                <a:lnTo>
                  <a:pt x="71437" y="35719"/>
                </a:lnTo>
                <a:lnTo>
                  <a:pt x="89297" y="35719"/>
                </a:lnTo>
                <a:lnTo>
                  <a:pt x="116086" y="35719"/>
                </a:lnTo>
                <a:lnTo>
                  <a:pt x="151805" y="26790"/>
                </a:lnTo>
                <a:lnTo>
                  <a:pt x="178594" y="26790"/>
                </a:lnTo>
                <a:lnTo>
                  <a:pt x="205383" y="35719"/>
                </a:lnTo>
                <a:lnTo>
                  <a:pt x="214312" y="35719"/>
                </a:lnTo>
                <a:lnTo>
                  <a:pt x="223242" y="35719"/>
                </a:lnTo>
                <a:lnTo>
                  <a:pt x="214312" y="44649"/>
                </a:lnTo>
                <a:lnTo>
                  <a:pt x="196453" y="53579"/>
                </a:lnTo>
                <a:lnTo>
                  <a:pt x="196453" y="5357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7"/>
          <p:cNvSpPr/>
          <p:nvPr/>
        </p:nvSpPr>
        <p:spPr>
          <a:xfrm>
            <a:off x="2241352" y="5250656"/>
            <a:ext cx="205383" cy="26790"/>
          </a:xfrm>
          <a:custGeom>
            <a:avLst/>
            <a:gdLst/>
            <a:ahLst/>
            <a:cxnLst/>
            <a:rect l="0" t="0" r="0" b="0"/>
            <a:pathLst>
              <a:path w="205383" h="26790">
                <a:moveTo>
                  <a:pt x="0" y="0"/>
                </a:moveTo>
                <a:lnTo>
                  <a:pt x="17859" y="17860"/>
                </a:lnTo>
                <a:lnTo>
                  <a:pt x="26789" y="17860"/>
                </a:lnTo>
                <a:lnTo>
                  <a:pt x="53578" y="26789"/>
                </a:lnTo>
                <a:lnTo>
                  <a:pt x="80367" y="26789"/>
                </a:lnTo>
                <a:lnTo>
                  <a:pt x="107156" y="26789"/>
                </a:lnTo>
                <a:lnTo>
                  <a:pt x="142875" y="26789"/>
                </a:lnTo>
                <a:lnTo>
                  <a:pt x="178593" y="26789"/>
                </a:lnTo>
                <a:lnTo>
                  <a:pt x="205382" y="17860"/>
                </a:lnTo>
                <a:lnTo>
                  <a:pt x="205382" y="1786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>
            <a:off x="3036094" y="5197078"/>
            <a:ext cx="133946" cy="214314"/>
          </a:xfrm>
          <a:custGeom>
            <a:avLst/>
            <a:gdLst/>
            <a:ahLst/>
            <a:cxnLst/>
            <a:rect l="0" t="0" r="0" b="0"/>
            <a:pathLst>
              <a:path w="133946" h="214314">
                <a:moveTo>
                  <a:pt x="53578" y="0"/>
                </a:moveTo>
                <a:lnTo>
                  <a:pt x="62508" y="0"/>
                </a:lnTo>
                <a:lnTo>
                  <a:pt x="62508" y="0"/>
                </a:lnTo>
                <a:lnTo>
                  <a:pt x="62508" y="8930"/>
                </a:lnTo>
                <a:lnTo>
                  <a:pt x="53578" y="17860"/>
                </a:lnTo>
                <a:lnTo>
                  <a:pt x="35719" y="44649"/>
                </a:lnTo>
                <a:lnTo>
                  <a:pt x="17859" y="80367"/>
                </a:lnTo>
                <a:lnTo>
                  <a:pt x="8929" y="133945"/>
                </a:lnTo>
                <a:lnTo>
                  <a:pt x="0" y="178594"/>
                </a:lnTo>
                <a:lnTo>
                  <a:pt x="8929" y="205383"/>
                </a:lnTo>
                <a:lnTo>
                  <a:pt x="26789" y="214313"/>
                </a:lnTo>
                <a:lnTo>
                  <a:pt x="53578" y="214313"/>
                </a:lnTo>
                <a:lnTo>
                  <a:pt x="80367" y="205383"/>
                </a:lnTo>
                <a:lnTo>
                  <a:pt x="116086" y="187524"/>
                </a:lnTo>
                <a:lnTo>
                  <a:pt x="133945" y="178594"/>
                </a:lnTo>
                <a:lnTo>
                  <a:pt x="133945" y="151805"/>
                </a:lnTo>
                <a:lnTo>
                  <a:pt x="125015" y="133945"/>
                </a:lnTo>
                <a:lnTo>
                  <a:pt x="107156" y="107156"/>
                </a:lnTo>
                <a:lnTo>
                  <a:pt x="71437" y="71438"/>
                </a:lnTo>
                <a:lnTo>
                  <a:pt x="35719" y="53578"/>
                </a:lnTo>
                <a:lnTo>
                  <a:pt x="35719" y="5357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1"/>
          <p:cNvSpPr/>
          <p:nvPr/>
        </p:nvSpPr>
        <p:spPr>
          <a:xfrm>
            <a:off x="1384102" y="5688210"/>
            <a:ext cx="187524" cy="401837"/>
          </a:xfrm>
          <a:custGeom>
            <a:avLst/>
            <a:gdLst/>
            <a:ahLst/>
            <a:cxnLst/>
            <a:rect l="0" t="0" r="0" b="0"/>
            <a:pathLst>
              <a:path w="187524" h="401837">
                <a:moveTo>
                  <a:pt x="187523" y="26789"/>
                </a:moveTo>
                <a:lnTo>
                  <a:pt x="187523" y="17860"/>
                </a:lnTo>
                <a:lnTo>
                  <a:pt x="187523" y="17860"/>
                </a:lnTo>
                <a:lnTo>
                  <a:pt x="169664" y="8930"/>
                </a:lnTo>
                <a:lnTo>
                  <a:pt x="151804" y="0"/>
                </a:lnTo>
                <a:lnTo>
                  <a:pt x="133945" y="0"/>
                </a:lnTo>
                <a:lnTo>
                  <a:pt x="107156" y="0"/>
                </a:lnTo>
                <a:lnTo>
                  <a:pt x="71437" y="8930"/>
                </a:lnTo>
                <a:lnTo>
                  <a:pt x="44648" y="26789"/>
                </a:lnTo>
                <a:lnTo>
                  <a:pt x="17859" y="62508"/>
                </a:lnTo>
                <a:lnTo>
                  <a:pt x="0" y="89297"/>
                </a:lnTo>
                <a:lnTo>
                  <a:pt x="0" y="107156"/>
                </a:lnTo>
                <a:lnTo>
                  <a:pt x="0" y="125016"/>
                </a:lnTo>
                <a:lnTo>
                  <a:pt x="17859" y="133945"/>
                </a:lnTo>
                <a:lnTo>
                  <a:pt x="26789" y="133945"/>
                </a:lnTo>
                <a:lnTo>
                  <a:pt x="44648" y="142875"/>
                </a:lnTo>
                <a:lnTo>
                  <a:pt x="71437" y="160735"/>
                </a:lnTo>
                <a:lnTo>
                  <a:pt x="98226" y="169664"/>
                </a:lnTo>
                <a:lnTo>
                  <a:pt x="116086" y="187524"/>
                </a:lnTo>
                <a:lnTo>
                  <a:pt x="133945" y="214313"/>
                </a:lnTo>
                <a:lnTo>
                  <a:pt x="142875" y="241102"/>
                </a:lnTo>
                <a:lnTo>
                  <a:pt x="151804" y="267891"/>
                </a:lnTo>
                <a:lnTo>
                  <a:pt x="142875" y="294680"/>
                </a:lnTo>
                <a:lnTo>
                  <a:pt x="133945" y="321469"/>
                </a:lnTo>
                <a:lnTo>
                  <a:pt x="116086" y="348258"/>
                </a:lnTo>
                <a:lnTo>
                  <a:pt x="98226" y="375047"/>
                </a:lnTo>
                <a:lnTo>
                  <a:pt x="71437" y="392906"/>
                </a:lnTo>
                <a:lnTo>
                  <a:pt x="53578" y="401836"/>
                </a:lnTo>
                <a:lnTo>
                  <a:pt x="35718" y="401836"/>
                </a:lnTo>
                <a:lnTo>
                  <a:pt x="26789" y="392906"/>
                </a:lnTo>
                <a:lnTo>
                  <a:pt x="17859" y="375047"/>
                </a:lnTo>
                <a:lnTo>
                  <a:pt x="26789" y="357188"/>
                </a:lnTo>
                <a:lnTo>
                  <a:pt x="44648" y="339328"/>
                </a:lnTo>
                <a:lnTo>
                  <a:pt x="62507" y="303610"/>
                </a:lnTo>
                <a:lnTo>
                  <a:pt x="62507" y="30361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2"/>
          <p:cNvSpPr/>
          <p:nvPr/>
        </p:nvSpPr>
        <p:spPr>
          <a:xfrm>
            <a:off x="1723430" y="5616773"/>
            <a:ext cx="178594" cy="571501"/>
          </a:xfrm>
          <a:custGeom>
            <a:avLst/>
            <a:gdLst/>
            <a:ahLst/>
            <a:cxnLst/>
            <a:rect l="0" t="0" r="0" b="0"/>
            <a:pathLst>
              <a:path w="178594" h="571501">
                <a:moveTo>
                  <a:pt x="107156" y="8929"/>
                </a:moveTo>
                <a:lnTo>
                  <a:pt x="125015" y="0"/>
                </a:lnTo>
                <a:lnTo>
                  <a:pt x="125015" y="0"/>
                </a:lnTo>
                <a:lnTo>
                  <a:pt x="116086" y="8929"/>
                </a:lnTo>
                <a:lnTo>
                  <a:pt x="107156" y="17859"/>
                </a:lnTo>
                <a:lnTo>
                  <a:pt x="80367" y="35718"/>
                </a:lnTo>
                <a:lnTo>
                  <a:pt x="53578" y="62507"/>
                </a:lnTo>
                <a:lnTo>
                  <a:pt x="26789" y="107156"/>
                </a:lnTo>
                <a:lnTo>
                  <a:pt x="8929" y="178593"/>
                </a:lnTo>
                <a:lnTo>
                  <a:pt x="0" y="250031"/>
                </a:lnTo>
                <a:lnTo>
                  <a:pt x="0" y="339328"/>
                </a:lnTo>
                <a:lnTo>
                  <a:pt x="8929" y="410765"/>
                </a:lnTo>
                <a:lnTo>
                  <a:pt x="26789" y="473273"/>
                </a:lnTo>
                <a:lnTo>
                  <a:pt x="44648" y="526851"/>
                </a:lnTo>
                <a:lnTo>
                  <a:pt x="71437" y="544711"/>
                </a:lnTo>
                <a:lnTo>
                  <a:pt x="98226" y="562570"/>
                </a:lnTo>
                <a:lnTo>
                  <a:pt x="125015" y="571500"/>
                </a:lnTo>
                <a:lnTo>
                  <a:pt x="151804" y="562570"/>
                </a:lnTo>
                <a:lnTo>
                  <a:pt x="178593" y="544711"/>
                </a:lnTo>
                <a:lnTo>
                  <a:pt x="178593" y="544711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/>
          <p:cNvSpPr/>
          <p:nvPr/>
        </p:nvSpPr>
        <p:spPr>
          <a:xfrm>
            <a:off x="1919883" y="5795366"/>
            <a:ext cx="107157" cy="258962"/>
          </a:xfrm>
          <a:custGeom>
            <a:avLst/>
            <a:gdLst/>
            <a:ahLst/>
            <a:cxnLst/>
            <a:rect l="0" t="0" r="0" b="0"/>
            <a:pathLst>
              <a:path w="107157" h="258962">
                <a:moveTo>
                  <a:pt x="80367" y="89297"/>
                </a:moveTo>
                <a:lnTo>
                  <a:pt x="89297" y="71438"/>
                </a:lnTo>
                <a:lnTo>
                  <a:pt x="80367" y="80368"/>
                </a:lnTo>
                <a:lnTo>
                  <a:pt x="71437" y="98227"/>
                </a:lnTo>
                <a:lnTo>
                  <a:pt x="53578" y="116086"/>
                </a:lnTo>
                <a:lnTo>
                  <a:pt x="26789" y="142875"/>
                </a:lnTo>
                <a:lnTo>
                  <a:pt x="8930" y="178594"/>
                </a:lnTo>
                <a:lnTo>
                  <a:pt x="0" y="205383"/>
                </a:lnTo>
                <a:lnTo>
                  <a:pt x="8930" y="232172"/>
                </a:lnTo>
                <a:lnTo>
                  <a:pt x="17859" y="258961"/>
                </a:lnTo>
                <a:lnTo>
                  <a:pt x="35719" y="258961"/>
                </a:lnTo>
                <a:lnTo>
                  <a:pt x="53578" y="258961"/>
                </a:lnTo>
                <a:lnTo>
                  <a:pt x="80367" y="258961"/>
                </a:lnTo>
                <a:lnTo>
                  <a:pt x="89297" y="241102"/>
                </a:lnTo>
                <a:lnTo>
                  <a:pt x="107156" y="223243"/>
                </a:lnTo>
                <a:lnTo>
                  <a:pt x="107156" y="178594"/>
                </a:lnTo>
                <a:lnTo>
                  <a:pt x="107156" y="142875"/>
                </a:lnTo>
                <a:lnTo>
                  <a:pt x="89297" y="89297"/>
                </a:lnTo>
                <a:lnTo>
                  <a:pt x="80367" y="44649"/>
                </a:lnTo>
                <a:lnTo>
                  <a:pt x="53578" y="0"/>
                </a:lnTo>
                <a:lnTo>
                  <a:pt x="53578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4"/>
          <p:cNvSpPr/>
          <p:nvPr/>
        </p:nvSpPr>
        <p:spPr>
          <a:xfrm>
            <a:off x="1955602" y="5598913"/>
            <a:ext cx="178594" cy="589361"/>
          </a:xfrm>
          <a:custGeom>
            <a:avLst/>
            <a:gdLst/>
            <a:ahLst/>
            <a:cxnLst/>
            <a:rect l="0" t="0" r="0" b="0"/>
            <a:pathLst>
              <a:path w="178594" h="589361">
                <a:moveTo>
                  <a:pt x="0" y="0"/>
                </a:moveTo>
                <a:lnTo>
                  <a:pt x="26789" y="17860"/>
                </a:lnTo>
                <a:lnTo>
                  <a:pt x="62507" y="62508"/>
                </a:lnTo>
                <a:lnTo>
                  <a:pt x="89296" y="98227"/>
                </a:lnTo>
                <a:lnTo>
                  <a:pt x="125015" y="151805"/>
                </a:lnTo>
                <a:lnTo>
                  <a:pt x="151804" y="223242"/>
                </a:lnTo>
                <a:lnTo>
                  <a:pt x="169664" y="294680"/>
                </a:lnTo>
                <a:lnTo>
                  <a:pt x="178593" y="366117"/>
                </a:lnTo>
                <a:lnTo>
                  <a:pt x="178593" y="437555"/>
                </a:lnTo>
                <a:lnTo>
                  <a:pt x="178593" y="500063"/>
                </a:lnTo>
                <a:lnTo>
                  <a:pt x="169664" y="544711"/>
                </a:lnTo>
                <a:lnTo>
                  <a:pt x="160734" y="580430"/>
                </a:lnTo>
                <a:lnTo>
                  <a:pt x="151804" y="589360"/>
                </a:lnTo>
                <a:lnTo>
                  <a:pt x="151804" y="589360"/>
                </a:lnTo>
                <a:lnTo>
                  <a:pt x="151804" y="562571"/>
                </a:lnTo>
                <a:lnTo>
                  <a:pt x="151804" y="535782"/>
                </a:lnTo>
                <a:lnTo>
                  <a:pt x="160734" y="491133"/>
                </a:lnTo>
                <a:lnTo>
                  <a:pt x="169664" y="455414"/>
                </a:lnTo>
                <a:lnTo>
                  <a:pt x="178593" y="401836"/>
                </a:lnTo>
                <a:lnTo>
                  <a:pt x="178593" y="401836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>
            <a:off x="2286000" y="5813226"/>
            <a:ext cx="178595" cy="62509"/>
          </a:xfrm>
          <a:custGeom>
            <a:avLst/>
            <a:gdLst/>
            <a:ahLst/>
            <a:cxnLst/>
            <a:rect l="0" t="0" r="0" b="0"/>
            <a:pathLst>
              <a:path w="178595" h="62509">
                <a:moveTo>
                  <a:pt x="0" y="0"/>
                </a:moveTo>
                <a:lnTo>
                  <a:pt x="35719" y="17859"/>
                </a:lnTo>
                <a:lnTo>
                  <a:pt x="71438" y="26789"/>
                </a:lnTo>
                <a:lnTo>
                  <a:pt x="89297" y="35719"/>
                </a:lnTo>
                <a:lnTo>
                  <a:pt x="116086" y="44648"/>
                </a:lnTo>
                <a:lnTo>
                  <a:pt x="133945" y="44648"/>
                </a:lnTo>
                <a:lnTo>
                  <a:pt x="151805" y="53578"/>
                </a:lnTo>
                <a:lnTo>
                  <a:pt x="160734" y="53578"/>
                </a:lnTo>
                <a:lnTo>
                  <a:pt x="169664" y="53578"/>
                </a:lnTo>
                <a:lnTo>
                  <a:pt x="178594" y="62508"/>
                </a:lnTo>
                <a:lnTo>
                  <a:pt x="178594" y="62508"/>
                </a:lnTo>
                <a:lnTo>
                  <a:pt x="178594" y="62508"/>
                </a:lnTo>
                <a:lnTo>
                  <a:pt x="160734" y="62508"/>
                </a:lnTo>
                <a:lnTo>
                  <a:pt x="142875" y="53578"/>
                </a:lnTo>
                <a:lnTo>
                  <a:pt x="142875" y="5357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/>
          <p:cNvSpPr/>
          <p:nvPr/>
        </p:nvSpPr>
        <p:spPr>
          <a:xfrm>
            <a:off x="2294930" y="5956101"/>
            <a:ext cx="285751" cy="71438"/>
          </a:xfrm>
          <a:custGeom>
            <a:avLst/>
            <a:gdLst/>
            <a:ahLst/>
            <a:cxnLst/>
            <a:rect l="0" t="0" r="0" b="0"/>
            <a:pathLst>
              <a:path w="285751" h="71438">
                <a:moveTo>
                  <a:pt x="0" y="0"/>
                </a:moveTo>
                <a:lnTo>
                  <a:pt x="17859" y="35719"/>
                </a:lnTo>
                <a:lnTo>
                  <a:pt x="35718" y="44648"/>
                </a:lnTo>
                <a:lnTo>
                  <a:pt x="62508" y="62508"/>
                </a:lnTo>
                <a:lnTo>
                  <a:pt x="98226" y="62508"/>
                </a:lnTo>
                <a:lnTo>
                  <a:pt x="133945" y="71437"/>
                </a:lnTo>
                <a:lnTo>
                  <a:pt x="169664" y="71437"/>
                </a:lnTo>
                <a:lnTo>
                  <a:pt x="205383" y="71437"/>
                </a:lnTo>
                <a:lnTo>
                  <a:pt x="250031" y="71437"/>
                </a:lnTo>
                <a:lnTo>
                  <a:pt x="285750" y="53578"/>
                </a:lnTo>
                <a:lnTo>
                  <a:pt x="285750" y="5357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2794992" y="5670351"/>
            <a:ext cx="142876" cy="634009"/>
          </a:xfrm>
          <a:custGeom>
            <a:avLst/>
            <a:gdLst/>
            <a:ahLst/>
            <a:cxnLst/>
            <a:rect l="0" t="0" r="0" b="0"/>
            <a:pathLst>
              <a:path w="142876" h="634009">
                <a:moveTo>
                  <a:pt x="0" y="0"/>
                </a:moveTo>
                <a:lnTo>
                  <a:pt x="8930" y="26789"/>
                </a:lnTo>
                <a:lnTo>
                  <a:pt x="17860" y="53578"/>
                </a:lnTo>
                <a:lnTo>
                  <a:pt x="17860" y="89297"/>
                </a:lnTo>
                <a:lnTo>
                  <a:pt x="26789" y="133945"/>
                </a:lnTo>
                <a:lnTo>
                  <a:pt x="26789" y="187523"/>
                </a:lnTo>
                <a:lnTo>
                  <a:pt x="26789" y="258961"/>
                </a:lnTo>
                <a:lnTo>
                  <a:pt x="26789" y="348258"/>
                </a:lnTo>
                <a:lnTo>
                  <a:pt x="26789" y="428625"/>
                </a:lnTo>
                <a:lnTo>
                  <a:pt x="26789" y="500062"/>
                </a:lnTo>
                <a:lnTo>
                  <a:pt x="35719" y="553640"/>
                </a:lnTo>
                <a:lnTo>
                  <a:pt x="53578" y="598289"/>
                </a:lnTo>
                <a:lnTo>
                  <a:pt x="62508" y="625078"/>
                </a:lnTo>
                <a:lnTo>
                  <a:pt x="89297" y="634008"/>
                </a:lnTo>
                <a:lnTo>
                  <a:pt x="107156" y="634008"/>
                </a:lnTo>
                <a:lnTo>
                  <a:pt x="125016" y="625078"/>
                </a:lnTo>
                <a:lnTo>
                  <a:pt x="133946" y="589359"/>
                </a:lnTo>
                <a:lnTo>
                  <a:pt x="142875" y="544711"/>
                </a:lnTo>
                <a:lnTo>
                  <a:pt x="142875" y="491133"/>
                </a:lnTo>
                <a:lnTo>
                  <a:pt x="125016" y="419695"/>
                </a:lnTo>
                <a:lnTo>
                  <a:pt x="125016" y="419695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2669977" y="5777507"/>
            <a:ext cx="294680" cy="133946"/>
          </a:xfrm>
          <a:custGeom>
            <a:avLst/>
            <a:gdLst/>
            <a:ahLst/>
            <a:cxnLst/>
            <a:rect l="0" t="0" r="0" b="0"/>
            <a:pathLst>
              <a:path w="294680" h="133946">
                <a:moveTo>
                  <a:pt x="0" y="0"/>
                </a:moveTo>
                <a:lnTo>
                  <a:pt x="17859" y="17859"/>
                </a:lnTo>
                <a:lnTo>
                  <a:pt x="44648" y="35719"/>
                </a:lnTo>
                <a:lnTo>
                  <a:pt x="71437" y="44648"/>
                </a:lnTo>
                <a:lnTo>
                  <a:pt x="98226" y="62508"/>
                </a:lnTo>
                <a:lnTo>
                  <a:pt x="133945" y="80367"/>
                </a:lnTo>
                <a:lnTo>
                  <a:pt x="178593" y="89297"/>
                </a:lnTo>
                <a:lnTo>
                  <a:pt x="223242" y="107156"/>
                </a:lnTo>
                <a:lnTo>
                  <a:pt x="258961" y="116086"/>
                </a:lnTo>
                <a:lnTo>
                  <a:pt x="294679" y="133945"/>
                </a:lnTo>
                <a:lnTo>
                  <a:pt x="294679" y="133945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3053953" y="6081116"/>
            <a:ext cx="142876" cy="258962"/>
          </a:xfrm>
          <a:custGeom>
            <a:avLst/>
            <a:gdLst/>
            <a:ahLst/>
            <a:cxnLst/>
            <a:rect l="0" t="0" r="0" b="0"/>
            <a:pathLst>
              <a:path w="142876" h="258962">
                <a:moveTo>
                  <a:pt x="62508" y="26789"/>
                </a:moveTo>
                <a:lnTo>
                  <a:pt x="53578" y="44649"/>
                </a:lnTo>
                <a:lnTo>
                  <a:pt x="35719" y="53579"/>
                </a:lnTo>
                <a:lnTo>
                  <a:pt x="26789" y="71438"/>
                </a:lnTo>
                <a:lnTo>
                  <a:pt x="8930" y="89297"/>
                </a:lnTo>
                <a:lnTo>
                  <a:pt x="0" y="125016"/>
                </a:lnTo>
                <a:lnTo>
                  <a:pt x="0" y="160735"/>
                </a:lnTo>
                <a:lnTo>
                  <a:pt x="8930" y="187524"/>
                </a:lnTo>
                <a:lnTo>
                  <a:pt x="35719" y="214313"/>
                </a:lnTo>
                <a:lnTo>
                  <a:pt x="53578" y="241102"/>
                </a:lnTo>
                <a:lnTo>
                  <a:pt x="80367" y="250032"/>
                </a:lnTo>
                <a:lnTo>
                  <a:pt x="107156" y="258961"/>
                </a:lnTo>
                <a:lnTo>
                  <a:pt x="125016" y="250032"/>
                </a:lnTo>
                <a:lnTo>
                  <a:pt x="133945" y="241102"/>
                </a:lnTo>
                <a:lnTo>
                  <a:pt x="133945" y="214313"/>
                </a:lnTo>
                <a:lnTo>
                  <a:pt x="142875" y="187524"/>
                </a:lnTo>
                <a:lnTo>
                  <a:pt x="133945" y="151805"/>
                </a:lnTo>
                <a:lnTo>
                  <a:pt x="125016" y="107157"/>
                </a:lnTo>
                <a:lnTo>
                  <a:pt x="107156" y="62508"/>
                </a:lnTo>
                <a:lnTo>
                  <a:pt x="89297" y="26789"/>
                </a:lnTo>
                <a:lnTo>
                  <a:pt x="71438" y="0"/>
                </a:lnTo>
                <a:lnTo>
                  <a:pt x="71438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3303984" y="4723804"/>
            <a:ext cx="321470" cy="1678782"/>
          </a:xfrm>
          <a:custGeom>
            <a:avLst/>
            <a:gdLst/>
            <a:ahLst/>
            <a:cxnLst/>
            <a:rect l="0" t="0" r="0" b="0"/>
            <a:pathLst>
              <a:path w="321470" h="1678782">
                <a:moveTo>
                  <a:pt x="0" y="0"/>
                </a:moveTo>
                <a:lnTo>
                  <a:pt x="8930" y="0"/>
                </a:lnTo>
                <a:lnTo>
                  <a:pt x="8930" y="8930"/>
                </a:lnTo>
                <a:lnTo>
                  <a:pt x="8930" y="17860"/>
                </a:lnTo>
                <a:lnTo>
                  <a:pt x="17860" y="44649"/>
                </a:lnTo>
                <a:lnTo>
                  <a:pt x="35719" y="80367"/>
                </a:lnTo>
                <a:lnTo>
                  <a:pt x="53579" y="133946"/>
                </a:lnTo>
                <a:lnTo>
                  <a:pt x="71438" y="214313"/>
                </a:lnTo>
                <a:lnTo>
                  <a:pt x="89297" y="294680"/>
                </a:lnTo>
                <a:lnTo>
                  <a:pt x="107157" y="392907"/>
                </a:lnTo>
                <a:lnTo>
                  <a:pt x="116086" y="482204"/>
                </a:lnTo>
                <a:lnTo>
                  <a:pt x="125016" y="580430"/>
                </a:lnTo>
                <a:lnTo>
                  <a:pt x="133946" y="678657"/>
                </a:lnTo>
                <a:lnTo>
                  <a:pt x="151805" y="759024"/>
                </a:lnTo>
                <a:lnTo>
                  <a:pt x="169664" y="830462"/>
                </a:lnTo>
                <a:lnTo>
                  <a:pt x="187524" y="884039"/>
                </a:lnTo>
                <a:lnTo>
                  <a:pt x="205383" y="919758"/>
                </a:lnTo>
                <a:lnTo>
                  <a:pt x="241102" y="946547"/>
                </a:lnTo>
                <a:lnTo>
                  <a:pt x="267891" y="955476"/>
                </a:lnTo>
                <a:lnTo>
                  <a:pt x="285750" y="955476"/>
                </a:lnTo>
                <a:lnTo>
                  <a:pt x="303610" y="955476"/>
                </a:lnTo>
                <a:lnTo>
                  <a:pt x="312539" y="964406"/>
                </a:lnTo>
                <a:lnTo>
                  <a:pt x="321469" y="964406"/>
                </a:lnTo>
                <a:lnTo>
                  <a:pt x="321469" y="991195"/>
                </a:lnTo>
                <a:lnTo>
                  <a:pt x="312539" y="1026914"/>
                </a:lnTo>
                <a:lnTo>
                  <a:pt x="312539" y="1080492"/>
                </a:lnTo>
                <a:lnTo>
                  <a:pt x="303610" y="1151930"/>
                </a:lnTo>
                <a:lnTo>
                  <a:pt x="303610" y="1223367"/>
                </a:lnTo>
                <a:lnTo>
                  <a:pt x="303610" y="1303734"/>
                </a:lnTo>
                <a:lnTo>
                  <a:pt x="312539" y="1375172"/>
                </a:lnTo>
                <a:lnTo>
                  <a:pt x="321469" y="1455539"/>
                </a:lnTo>
                <a:lnTo>
                  <a:pt x="312539" y="1518047"/>
                </a:lnTo>
                <a:lnTo>
                  <a:pt x="303610" y="1580555"/>
                </a:lnTo>
                <a:lnTo>
                  <a:pt x="294680" y="1634133"/>
                </a:lnTo>
                <a:lnTo>
                  <a:pt x="276821" y="1669851"/>
                </a:lnTo>
                <a:lnTo>
                  <a:pt x="250032" y="1678781"/>
                </a:lnTo>
                <a:lnTo>
                  <a:pt x="232172" y="1678781"/>
                </a:lnTo>
                <a:lnTo>
                  <a:pt x="205383" y="1651992"/>
                </a:lnTo>
                <a:lnTo>
                  <a:pt x="187524" y="1616273"/>
                </a:lnTo>
                <a:lnTo>
                  <a:pt x="187524" y="1616273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1250156" y="4813101"/>
            <a:ext cx="241103" cy="705447"/>
          </a:xfrm>
          <a:custGeom>
            <a:avLst/>
            <a:gdLst/>
            <a:ahLst/>
            <a:cxnLst/>
            <a:rect l="0" t="0" r="0" b="0"/>
            <a:pathLst>
              <a:path w="241103" h="705447">
                <a:moveTo>
                  <a:pt x="62508" y="0"/>
                </a:moveTo>
                <a:lnTo>
                  <a:pt x="62508" y="8930"/>
                </a:lnTo>
                <a:lnTo>
                  <a:pt x="62508" y="8930"/>
                </a:lnTo>
                <a:lnTo>
                  <a:pt x="62508" y="8930"/>
                </a:lnTo>
                <a:lnTo>
                  <a:pt x="62508" y="17860"/>
                </a:lnTo>
                <a:lnTo>
                  <a:pt x="53578" y="35719"/>
                </a:lnTo>
                <a:lnTo>
                  <a:pt x="35719" y="44649"/>
                </a:lnTo>
                <a:lnTo>
                  <a:pt x="35719" y="80368"/>
                </a:lnTo>
                <a:lnTo>
                  <a:pt x="26789" y="142876"/>
                </a:lnTo>
                <a:lnTo>
                  <a:pt x="26789" y="214313"/>
                </a:lnTo>
                <a:lnTo>
                  <a:pt x="35719" y="276821"/>
                </a:lnTo>
                <a:lnTo>
                  <a:pt x="53578" y="330399"/>
                </a:lnTo>
                <a:lnTo>
                  <a:pt x="62508" y="357188"/>
                </a:lnTo>
                <a:lnTo>
                  <a:pt x="80367" y="383977"/>
                </a:lnTo>
                <a:lnTo>
                  <a:pt x="89297" y="375047"/>
                </a:lnTo>
                <a:lnTo>
                  <a:pt x="107157" y="383977"/>
                </a:lnTo>
                <a:lnTo>
                  <a:pt x="133946" y="383977"/>
                </a:lnTo>
                <a:lnTo>
                  <a:pt x="151805" y="366118"/>
                </a:lnTo>
                <a:lnTo>
                  <a:pt x="169664" y="321469"/>
                </a:lnTo>
                <a:lnTo>
                  <a:pt x="187524" y="276821"/>
                </a:lnTo>
                <a:lnTo>
                  <a:pt x="205383" y="232172"/>
                </a:lnTo>
                <a:lnTo>
                  <a:pt x="223242" y="187524"/>
                </a:lnTo>
                <a:lnTo>
                  <a:pt x="241102" y="151805"/>
                </a:lnTo>
                <a:lnTo>
                  <a:pt x="241102" y="125016"/>
                </a:lnTo>
                <a:lnTo>
                  <a:pt x="241102" y="125016"/>
                </a:lnTo>
                <a:lnTo>
                  <a:pt x="241102" y="142876"/>
                </a:lnTo>
                <a:lnTo>
                  <a:pt x="241102" y="160735"/>
                </a:lnTo>
                <a:lnTo>
                  <a:pt x="232172" y="196454"/>
                </a:lnTo>
                <a:lnTo>
                  <a:pt x="223242" y="258962"/>
                </a:lnTo>
                <a:lnTo>
                  <a:pt x="223242" y="321469"/>
                </a:lnTo>
                <a:lnTo>
                  <a:pt x="232172" y="392907"/>
                </a:lnTo>
                <a:lnTo>
                  <a:pt x="241102" y="473274"/>
                </a:lnTo>
                <a:lnTo>
                  <a:pt x="241102" y="544712"/>
                </a:lnTo>
                <a:lnTo>
                  <a:pt x="241102" y="607219"/>
                </a:lnTo>
                <a:lnTo>
                  <a:pt x="232172" y="660797"/>
                </a:lnTo>
                <a:lnTo>
                  <a:pt x="214313" y="696516"/>
                </a:lnTo>
                <a:lnTo>
                  <a:pt x="196453" y="705446"/>
                </a:lnTo>
                <a:lnTo>
                  <a:pt x="169664" y="696516"/>
                </a:lnTo>
                <a:lnTo>
                  <a:pt x="133946" y="678657"/>
                </a:lnTo>
                <a:lnTo>
                  <a:pt x="98227" y="642938"/>
                </a:lnTo>
                <a:lnTo>
                  <a:pt x="53578" y="589360"/>
                </a:lnTo>
                <a:lnTo>
                  <a:pt x="17860" y="544712"/>
                </a:lnTo>
                <a:lnTo>
                  <a:pt x="0" y="500063"/>
                </a:lnTo>
                <a:lnTo>
                  <a:pt x="0" y="464344"/>
                </a:lnTo>
                <a:lnTo>
                  <a:pt x="0" y="464344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3982641" y="5447109"/>
            <a:ext cx="651868" cy="428626"/>
          </a:xfrm>
          <a:custGeom>
            <a:avLst/>
            <a:gdLst/>
            <a:ahLst/>
            <a:cxnLst/>
            <a:rect l="0" t="0" r="0" b="0"/>
            <a:pathLst>
              <a:path w="651868" h="428626">
                <a:moveTo>
                  <a:pt x="0" y="223242"/>
                </a:moveTo>
                <a:lnTo>
                  <a:pt x="8929" y="232171"/>
                </a:lnTo>
                <a:lnTo>
                  <a:pt x="17859" y="223242"/>
                </a:lnTo>
                <a:lnTo>
                  <a:pt x="35718" y="205382"/>
                </a:lnTo>
                <a:lnTo>
                  <a:pt x="53578" y="205382"/>
                </a:lnTo>
                <a:lnTo>
                  <a:pt x="80367" y="205382"/>
                </a:lnTo>
                <a:lnTo>
                  <a:pt x="107156" y="196453"/>
                </a:lnTo>
                <a:lnTo>
                  <a:pt x="151804" y="196453"/>
                </a:lnTo>
                <a:lnTo>
                  <a:pt x="187523" y="196453"/>
                </a:lnTo>
                <a:lnTo>
                  <a:pt x="241101" y="187523"/>
                </a:lnTo>
                <a:lnTo>
                  <a:pt x="285750" y="187523"/>
                </a:lnTo>
                <a:lnTo>
                  <a:pt x="339328" y="178593"/>
                </a:lnTo>
                <a:lnTo>
                  <a:pt x="383976" y="169664"/>
                </a:lnTo>
                <a:lnTo>
                  <a:pt x="428625" y="169664"/>
                </a:lnTo>
                <a:lnTo>
                  <a:pt x="464343" y="178593"/>
                </a:lnTo>
                <a:lnTo>
                  <a:pt x="491132" y="187523"/>
                </a:lnTo>
                <a:lnTo>
                  <a:pt x="517922" y="178593"/>
                </a:lnTo>
                <a:lnTo>
                  <a:pt x="535781" y="178593"/>
                </a:lnTo>
                <a:lnTo>
                  <a:pt x="544711" y="160734"/>
                </a:lnTo>
                <a:lnTo>
                  <a:pt x="553640" y="151804"/>
                </a:lnTo>
                <a:lnTo>
                  <a:pt x="553640" y="133945"/>
                </a:lnTo>
                <a:lnTo>
                  <a:pt x="535781" y="116086"/>
                </a:lnTo>
                <a:lnTo>
                  <a:pt x="526851" y="89297"/>
                </a:lnTo>
                <a:lnTo>
                  <a:pt x="508992" y="62508"/>
                </a:lnTo>
                <a:lnTo>
                  <a:pt x="482203" y="35719"/>
                </a:lnTo>
                <a:lnTo>
                  <a:pt x="464343" y="17860"/>
                </a:lnTo>
                <a:lnTo>
                  <a:pt x="446484" y="0"/>
                </a:lnTo>
                <a:lnTo>
                  <a:pt x="437554" y="0"/>
                </a:lnTo>
                <a:lnTo>
                  <a:pt x="437554" y="0"/>
                </a:lnTo>
                <a:lnTo>
                  <a:pt x="446484" y="8930"/>
                </a:lnTo>
                <a:lnTo>
                  <a:pt x="473273" y="17860"/>
                </a:lnTo>
                <a:lnTo>
                  <a:pt x="491132" y="26789"/>
                </a:lnTo>
                <a:lnTo>
                  <a:pt x="517922" y="44649"/>
                </a:lnTo>
                <a:lnTo>
                  <a:pt x="553640" y="71438"/>
                </a:lnTo>
                <a:lnTo>
                  <a:pt x="589359" y="107157"/>
                </a:lnTo>
                <a:lnTo>
                  <a:pt x="607218" y="142875"/>
                </a:lnTo>
                <a:lnTo>
                  <a:pt x="625078" y="187523"/>
                </a:lnTo>
                <a:lnTo>
                  <a:pt x="642937" y="241101"/>
                </a:lnTo>
                <a:lnTo>
                  <a:pt x="651867" y="294679"/>
                </a:lnTo>
                <a:lnTo>
                  <a:pt x="651867" y="339328"/>
                </a:lnTo>
                <a:lnTo>
                  <a:pt x="634007" y="375046"/>
                </a:lnTo>
                <a:lnTo>
                  <a:pt x="616148" y="419695"/>
                </a:lnTo>
                <a:lnTo>
                  <a:pt x="607218" y="428625"/>
                </a:lnTo>
                <a:lnTo>
                  <a:pt x="589359" y="419695"/>
                </a:lnTo>
                <a:lnTo>
                  <a:pt x="580429" y="410765"/>
                </a:lnTo>
                <a:lnTo>
                  <a:pt x="571500" y="366117"/>
                </a:lnTo>
                <a:lnTo>
                  <a:pt x="571500" y="330398"/>
                </a:lnTo>
                <a:lnTo>
                  <a:pt x="580429" y="276820"/>
                </a:lnTo>
                <a:lnTo>
                  <a:pt x="580429" y="27682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5045273" y="5420320"/>
            <a:ext cx="196455" cy="375047"/>
          </a:xfrm>
          <a:custGeom>
            <a:avLst/>
            <a:gdLst/>
            <a:ahLst/>
            <a:cxnLst/>
            <a:rect l="0" t="0" r="0" b="0"/>
            <a:pathLst>
              <a:path w="196455" h="375047">
                <a:moveTo>
                  <a:pt x="0" y="0"/>
                </a:moveTo>
                <a:lnTo>
                  <a:pt x="17860" y="0"/>
                </a:lnTo>
                <a:lnTo>
                  <a:pt x="26790" y="0"/>
                </a:lnTo>
                <a:lnTo>
                  <a:pt x="35719" y="8930"/>
                </a:lnTo>
                <a:lnTo>
                  <a:pt x="53579" y="17860"/>
                </a:lnTo>
                <a:lnTo>
                  <a:pt x="80368" y="17860"/>
                </a:lnTo>
                <a:lnTo>
                  <a:pt x="107157" y="35719"/>
                </a:lnTo>
                <a:lnTo>
                  <a:pt x="133946" y="53578"/>
                </a:lnTo>
                <a:lnTo>
                  <a:pt x="151805" y="71438"/>
                </a:lnTo>
                <a:lnTo>
                  <a:pt x="169665" y="98227"/>
                </a:lnTo>
                <a:lnTo>
                  <a:pt x="187524" y="125016"/>
                </a:lnTo>
                <a:lnTo>
                  <a:pt x="196454" y="160734"/>
                </a:lnTo>
                <a:lnTo>
                  <a:pt x="187524" y="205382"/>
                </a:lnTo>
                <a:lnTo>
                  <a:pt x="160735" y="258960"/>
                </a:lnTo>
                <a:lnTo>
                  <a:pt x="142875" y="303609"/>
                </a:lnTo>
                <a:lnTo>
                  <a:pt x="116086" y="339328"/>
                </a:lnTo>
                <a:lnTo>
                  <a:pt x="98227" y="366117"/>
                </a:lnTo>
                <a:lnTo>
                  <a:pt x="80368" y="375046"/>
                </a:lnTo>
                <a:lnTo>
                  <a:pt x="71438" y="366117"/>
                </a:lnTo>
                <a:lnTo>
                  <a:pt x="80368" y="321468"/>
                </a:lnTo>
                <a:lnTo>
                  <a:pt x="80368" y="32146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5250656" y="5429250"/>
            <a:ext cx="258962" cy="348258"/>
          </a:xfrm>
          <a:custGeom>
            <a:avLst/>
            <a:gdLst/>
            <a:ahLst/>
            <a:cxnLst/>
            <a:rect l="0" t="0" r="0" b="0"/>
            <a:pathLst>
              <a:path w="258962" h="348258">
                <a:moveTo>
                  <a:pt x="116086" y="0"/>
                </a:moveTo>
                <a:lnTo>
                  <a:pt x="116086" y="8930"/>
                </a:lnTo>
                <a:lnTo>
                  <a:pt x="98227" y="17859"/>
                </a:lnTo>
                <a:lnTo>
                  <a:pt x="71438" y="53578"/>
                </a:lnTo>
                <a:lnTo>
                  <a:pt x="35719" y="89297"/>
                </a:lnTo>
                <a:lnTo>
                  <a:pt x="17860" y="142875"/>
                </a:lnTo>
                <a:lnTo>
                  <a:pt x="0" y="196452"/>
                </a:lnTo>
                <a:lnTo>
                  <a:pt x="0" y="241101"/>
                </a:lnTo>
                <a:lnTo>
                  <a:pt x="8930" y="276820"/>
                </a:lnTo>
                <a:lnTo>
                  <a:pt x="35719" y="312538"/>
                </a:lnTo>
                <a:lnTo>
                  <a:pt x="62508" y="339327"/>
                </a:lnTo>
                <a:lnTo>
                  <a:pt x="98227" y="348257"/>
                </a:lnTo>
                <a:lnTo>
                  <a:pt x="133946" y="339327"/>
                </a:lnTo>
                <a:lnTo>
                  <a:pt x="178594" y="321468"/>
                </a:lnTo>
                <a:lnTo>
                  <a:pt x="205383" y="294679"/>
                </a:lnTo>
                <a:lnTo>
                  <a:pt x="232172" y="258960"/>
                </a:lnTo>
                <a:lnTo>
                  <a:pt x="258961" y="223241"/>
                </a:lnTo>
                <a:lnTo>
                  <a:pt x="258961" y="223241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 116"/>
          <p:cNvSpPr/>
          <p:nvPr/>
        </p:nvSpPr>
        <p:spPr>
          <a:xfrm>
            <a:off x="5536406" y="5295305"/>
            <a:ext cx="160736" cy="562570"/>
          </a:xfrm>
          <a:custGeom>
            <a:avLst/>
            <a:gdLst/>
            <a:ahLst/>
            <a:cxnLst/>
            <a:rect l="0" t="0" r="0" b="0"/>
            <a:pathLst>
              <a:path w="160736" h="562570">
                <a:moveTo>
                  <a:pt x="53578" y="0"/>
                </a:moveTo>
                <a:lnTo>
                  <a:pt x="44649" y="26789"/>
                </a:lnTo>
                <a:lnTo>
                  <a:pt x="35719" y="53578"/>
                </a:lnTo>
                <a:lnTo>
                  <a:pt x="26789" y="107156"/>
                </a:lnTo>
                <a:lnTo>
                  <a:pt x="8930" y="160734"/>
                </a:lnTo>
                <a:lnTo>
                  <a:pt x="0" y="241101"/>
                </a:lnTo>
                <a:lnTo>
                  <a:pt x="0" y="312538"/>
                </a:lnTo>
                <a:lnTo>
                  <a:pt x="0" y="392905"/>
                </a:lnTo>
                <a:lnTo>
                  <a:pt x="0" y="455413"/>
                </a:lnTo>
                <a:lnTo>
                  <a:pt x="17860" y="508991"/>
                </a:lnTo>
                <a:lnTo>
                  <a:pt x="44649" y="544710"/>
                </a:lnTo>
                <a:lnTo>
                  <a:pt x="71438" y="562569"/>
                </a:lnTo>
                <a:lnTo>
                  <a:pt x="89297" y="553640"/>
                </a:lnTo>
                <a:lnTo>
                  <a:pt x="107157" y="535780"/>
                </a:lnTo>
                <a:lnTo>
                  <a:pt x="133946" y="500061"/>
                </a:lnTo>
                <a:lnTo>
                  <a:pt x="151805" y="446483"/>
                </a:lnTo>
                <a:lnTo>
                  <a:pt x="160735" y="392905"/>
                </a:lnTo>
                <a:lnTo>
                  <a:pt x="160735" y="392905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7"/>
          <p:cNvSpPr/>
          <p:nvPr/>
        </p:nvSpPr>
        <p:spPr>
          <a:xfrm>
            <a:off x="5768578" y="5304234"/>
            <a:ext cx="89298" cy="455415"/>
          </a:xfrm>
          <a:custGeom>
            <a:avLst/>
            <a:gdLst/>
            <a:ahLst/>
            <a:cxnLst/>
            <a:rect l="0" t="0" r="0" b="0"/>
            <a:pathLst>
              <a:path w="89298" h="455415">
                <a:moveTo>
                  <a:pt x="8930" y="0"/>
                </a:moveTo>
                <a:lnTo>
                  <a:pt x="17860" y="17860"/>
                </a:lnTo>
                <a:lnTo>
                  <a:pt x="8930" y="53579"/>
                </a:lnTo>
                <a:lnTo>
                  <a:pt x="8930" y="89297"/>
                </a:lnTo>
                <a:lnTo>
                  <a:pt x="8930" y="160735"/>
                </a:lnTo>
                <a:lnTo>
                  <a:pt x="0" y="223243"/>
                </a:lnTo>
                <a:lnTo>
                  <a:pt x="0" y="285750"/>
                </a:lnTo>
                <a:lnTo>
                  <a:pt x="0" y="357187"/>
                </a:lnTo>
                <a:lnTo>
                  <a:pt x="8930" y="401836"/>
                </a:lnTo>
                <a:lnTo>
                  <a:pt x="26789" y="437554"/>
                </a:lnTo>
                <a:lnTo>
                  <a:pt x="53578" y="455414"/>
                </a:lnTo>
                <a:lnTo>
                  <a:pt x="71438" y="455414"/>
                </a:lnTo>
                <a:lnTo>
                  <a:pt x="89297" y="437554"/>
                </a:lnTo>
                <a:lnTo>
                  <a:pt x="89297" y="419695"/>
                </a:lnTo>
                <a:lnTo>
                  <a:pt x="80367" y="392906"/>
                </a:lnTo>
                <a:lnTo>
                  <a:pt x="62508" y="357187"/>
                </a:lnTo>
                <a:lnTo>
                  <a:pt x="62508" y="35718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5670352" y="5482828"/>
            <a:ext cx="250032" cy="125016"/>
          </a:xfrm>
          <a:custGeom>
            <a:avLst/>
            <a:gdLst/>
            <a:ahLst/>
            <a:cxnLst/>
            <a:rect l="0" t="0" r="0" b="0"/>
            <a:pathLst>
              <a:path w="250032" h="125016">
                <a:moveTo>
                  <a:pt x="0" y="116085"/>
                </a:moveTo>
                <a:lnTo>
                  <a:pt x="17859" y="125015"/>
                </a:lnTo>
                <a:lnTo>
                  <a:pt x="26789" y="125015"/>
                </a:lnTo>
                <a:lnTo>
                  <a:pt x="53578" y="125015"/>
                </a:lnTo>
                <a:lnTo>
                  <a:pt x="80367" y="116085"/>
                </a:lnTo>
                <a:lnTo>
                  <a:pt x="107156" y="116085"/>
                </a:lnTo>
                <a:lnTo>
                  <a:pt x="133945" y="107156"/>
                </a:lnTo>
                <a:lnTo>
                  <a:pt x="169664" y="107156"/>
                </a:lnTo>
                <a:lnTo>
                  <a:pt x="196453" y="89297"/>
                </a:lnTo>
                <a:lnTo>
                  <a:pt x="214312" y="62508"/>
                </a:lnTo>
                <a:lnTo>
                  <a:pt x="232171" y="26789"/>
                </a:lnTo>
                <a:lnTo>
                  <a:pt x="250031" y="0"/>
                </a:lnTo>
                <a:lnTo>
                  <a:pt x="250031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5920383" y="5295305"/>
            <a:ext cx="151806" cy="589359"/>
          </a:xfrm>
          <a:custGeom>
            <a:avLst/>
            <a:gdLst/>
            <a:ahLst/>
            <a:cxnLst/>
            <a:rect l="0" t="0" r="0" b="0"/>
            <a:pathLst>
              <a:path w="151806" h="589359">
                <a:moveTo>
                  <a:pt x="0" y="0"/>
                </a:moveTo>
                <a:lnTo>
                  <a:pt x="8930" y="17859"/>
                </a:lnTo>
                <a:lnTo>
                  <a:pt x="35719" y="35718"/>
                </a:lnTo>
                <a:lnTo>
                  <a:pt x="62508" y="71437"/>
                </a:lnTo>
                <a:lnTo>
                  <a:pt x="89297" y="116086"/>
                </a:lnTo>
                <a:lnTo>
                  <a:pt x="116086" y="187523"/>
                </a:lnTo>
                <a:lnTo>
                  <a:pt x="142875" y="267890"/>
                </a:lnTo>
                <a:lnTo>
                  <a:pt x="151805" y="348257"/>
                </a:lnTo>
                <a:lnTo>
                  <a:pt x="151805" y="428624"/>
                </a:lnTo>
                <a:lnTo>
                  <a:pt x="142875" y="500061"/>
                </a:lnTo>
                <a:lnTo>
                  <a:pt x="142875" y="562569"/>
                </a:lnTo>
                <a:lnTo>
                  <a:pt x="133945" y="589358"/>
                </a:lnTo>
                <a:lnTo>
                  <a:pt x="125015" y="589358"/>
                </a:lnTo>
                <a:lnTo>
                  <a:pt x="125015" y="58935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6250781" y="5456039"/>
            <a:ext cx="125017" cy="35720"/>
          </a:xfrm>
          <a:custGeom>
            <a:avLst/>
            <a:gdLst/>
            <a:ahLst/>
            <a:cxnLst/>
            <a:rect l="0" t="0" r="0" b="0"/>
            <a:pathLst>
              <a:path w="125017" h="35720">
                <a:moveTo>
                  <a:pt x="0" y="0"/>
                </a:moveTo>
                <a:lnTo>
                  <a:pt x="35719" y="8930"/>
                </a:lnTo>
                <a:lnTo>
                  <a:pt x="62508" y="17859"/>
                </a:lnTo>
                <a:lnTo>
                  <a:pt x="89297" y="26789"/>
                </a:lnTo>
                <a:lnTo>
                  <a:pt x="107157" y="26789"/>
                </a:lnTo>
                <a:lnTo>
                  <a:pt x="125016" y="35719"/>
                </a:lnTo>
                <a:lnTo>
                  <a:pt x="125016" y="35719"/>
                </a:lnTo>
                <a:lnTo>
                  <a:pt x="125016" y="3571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6250781" y="5598913"/>
            <a:ext cx="205384" cy="35720"/>
          </a:xfrm>
          <a:custGeom>
            <a:avLst/>
            <a:gdLst/>
            <a:ahLst/>
            <a:cxnLst/>
            <a:rect l="0" t="0" r="0" b="0"/>
            <a:pathLst>
              <a:path w="205384" h="35720">
                <a:moveTo>
                  <a:pt x="0" y="26789"/>
                </a:moveTo>
                <a:lnTo>
                  <a:pt x="26789" y="35719"/>
                </a:lnTo>
                <a:lnTo>
                  <a:pt x="62508" y="35719"/>
                </a:lnTo>
                <a:lnTo>
                  <a:pt x="98227" y="26789"/>
                </a:lnTo>
                <a:lnTo>
                  <a:pt x="133946" y="17860"/>
                </a:lnTo>
                <a:lnTo>
                  <a:pt x="169664" y="8930"/>
                </a:lnTo>
                <a:lnTo>
                  <a:pt x="205383" y="0"/>
                </a:lnTo>
                <a:lnTo>
                  <a:pt x="205383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6581180" y="5464969"/>
            <a:ext cx="232173" cy="634008"/>
          </a:xfrm>
          <a:custGeom>
            <a:avLst/>
            <a:gdLst/>
            <a:ahLst/>
            <a:cxnLst/>
            <a:rect l="0" t="0" r="0" b="0"/>
            <a:pathLst>
              <a:path w="232173" h="634008">
                <a:moveTo>
                  <a:pt x="0" y="0"/>
                </a:moveTo>
                <a:lnTo>
                  <a:pt x="8929" y="44648"/>
                </a:lnTo>
                <a:lnTo>
                  <a:pt x="17859" y="107156"/>
                </a:lnTo>
                <a:lnTo>
                  <a:pt x="17859" y="169663"/>
                </a:lnTo>
                <a:lnTo>
                  <a:pt x="26789" y="223241"/>
                </a:lnTo>
                <a:lnTo>
                  <a:pt x="35718" y="250030"/>
                </a:lnTo>
                <a:lnTo>
                  <a:pt x="53578" y="276819"/>
                </a:lnTo>
                <a:lnTo>
                  <a:pt x="62508" y="285749"/>
                </a:lnTo>
                <a:lnTo>
                  <a:pt x="71437" y="285749"/>
                </a:lnTo>
                <a:lnTo>
                  <a:pt x="89297" y="258960"/>
                </a:lnTo>
                <a:lnTo>
                  <a:pt x="107156" y="223241"/>
                </a:lnTo>
                <a:lnTo>
                  <a:pt x="125015" y="178593"/>
                </a:lnTo>
                <a:lnTo>
                  <a:pt x="142875" y="125015"/>
                </a:lnTo>
                <a:lnTo>
                  <a:pt x="142875" y="89297"/>
                </a:lnTo>
                <a:lnTo>
                  <a:pt x="151804" y="62508"/>
                </a:lnTo>
                <a:lnTo>
                  <a:pt x="151804" y="44648"/>
                </a:lnTo>
                <a:lnTo>
                  <a:pt x="151804" y="53578"/>
                </a:lnTo>
                <a:lnTo>
                  <a:pt x="151804" y="71437"/>
                </a:lnTo>
                <a:lnTo>
                  <a:pt x="160734" y="98226"/>
                </a:lnTo>
                <a:lnTo>
                  <a:pt x="169664" y="142874"/>
                </a:lnTo>
                <a:lnTo>
                  <a:pt x="187523" y="196452"/>
                </a:lnTo>
                <a:lnTo>
                  <a:pt x="205383" y="258960"/>
                </a:lnTo>
                <a:lnTo>
                  <a:pt x="223242" y="321468"/>
                </a:lnTo>
                <a:lnTo>
                  <a:pt x="232172" y="392905"/>
                </a:lnTo>
                <a:lnTo>
                  <a:pt x="232172" y="455413"/>
                </a:lnTo>
                <a:lnTo>
                  <a:pt x="223242" y="517921"/>
                </a:lnTo>
                <a:lnTo>
                  <a:pt x="214312" y="562569"/>
                </a:lnTo>
                <a:lnTo>
                  <a:pt x="187523" y="607218"/>
                </a:lnTo>
                <a:lnTo>
                  <a:pt x="169664" y="625077"/>
                </a:lnTo>
                <a:lnTo>
                  <a:pt x="142875" y="634007"/>
                </a:lnTo>
                <a:lnTo>
                  <a:pt x="107156" y="634007"/>
                </a:lnTo>
                <a:lnTo>
                  <a:pt x="80367" y="616147"/>
                </a:lnTo>
                <a:lnTo>
                  <a:pt x="62508" y="580429"/>
                </a:lnTo>
                <a:lnTo>
                  <a:pt x="53578" y="535780"/>
                </a:lnTo>
                <a:lnTo>
                  <a:pt x="53578" y="491132"/>
                </a:lnTo>
                <a:lnTo>
                  <a:pt x="62508" y="428624"/>
                </a:lnTo>
                <a:lnTo>
                  <a:pt x="62508" y="428624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6875859" y="5197078"/>
            <a:ext cx="187525" cy="651868"/>
          </a:xfrm>
          <a:custGeom>
            <a:avLst/>
            <a:gdLst/>
            <a:ahLst/>
            <a:cxnLst/>
            <a:rect l="0" t="0" r="0" b="0"/>
            <a:pathLst>
              <a:path w="187525" h="651868">
                <a:moveTo>
                  <a:pt x="89297" y="0"/>
                </a:moveTo>
                <a:lnTo>
                  <a:pt x="71438" y="26789"/>
                </a:lnTo>
                <a:lnTo>
                  <a:pt x="53579" y="71438"/>
                </a:lnTo>
                <a:lnTo>
                  <a:pt x="35719" y="133945"/>
                </a:lnTo>
                <a:lnTo>
                  <a:pt x="8930" y="223242"/>
                </a:lnTo>
                <a:lnTo>
                  <a:pt x="0" y="321469"/>
                </a:lnTo>
                <a:lnTo>
                  <a:pt x="0" y="419695"/>
                </a:lnTo>
                <a:lnTo>
                  <a:pt x="17860" y="508992"/>
                </a:lnTo>
                <a:lnTo>
                  <a:pt x="44649" y="580429"/>
                </a:lnTo>
                <a:lnTo>
                  <a:pt x="80368" y="625077"/>
                </a:lnTo>
                <a:lnTo>
                  <a:pt x="116086" y="651867"/>
                </a:lnTo>
                <a:lnTo>
                  <a:pt x="151805" y="642937"/>
                </a:lnTo>
                <a:lnTo>
                  <a:pt x="187524" y="625077"/>
                </a:lnTo>
                <a:lnTo>
                  <a:pt x="187524" y="62507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>
            <a:off x="7206258" y="5259586"/>
            <a:ext cx="116087" cy="500063"/>
          </a:xfrm>
          <a:custGeom>
            <a:avLst/>
            <a:gdLst/>
            <a:ahLst/>
            <a:cxnLst/>
            <a:rect l="0" t="0" r="0" b="0"/>
            <a:pathLst>
              <a:path w="116087" h="500063">
                <a:moveTo>
                  <a:pt x="0" y="0"/>
                </a:moveTo>
                <a:lnTo>
                  <a:pt x="8930" y="53578"/>
                </a:lnTo>
                <a:lnTo>
                  <a:pt x="17859" y="116086"/>
                </a:lnTo>
                <a:lnTo>
                  <a:pt x="17859" y="196453"/>
                </a:lnTo>
                <a:lnTo>
                  <a:pt x="17859" y="285750"/>
                </a:lnTo>
                <a:lnTo>
                  <a:pt x="17859" y="375046"/>
                </a:lnTo>
                <a:lnTo>
                  <a:pt x="17859" y="446484"/>
                </a:lnTo>
                <a:lnTo>
                  <a:pt x="26789" y="491132"/>
                </a:lnTo>
                <a:lnTo>
                  <a:pt x="35719" y="500062"/>
                </a:lnTo>
                <a:lnTo>
                  <a:pt x="62508" y="500062"/>
                </a:lnTo>
                <a:lnTo>
                  <a:pt x="80367" y="482202"/>
                </a:lnTo>
                <a:lnTo>
                  <a:pt x="107156" y="446484"/>
                </a:lnTo>
                <a:lnTo>
                  <a:pt x="116086" y="392905"/>
                </a:lnTo>
                <a:lnTo>
                  <a:pt x="116086" y="330398"/>
                </a:lnTo>
                <a:lnTo>
                  <a:pt x="98226" y="276820"/>
                </a:lnTo>
                <a:lnTo>
                  <a:pt x="98226" y="27682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/>
          <p:cNvSpPr/>
          <p:nvPr/>
        </p:nvSpPr>
        <p:spPr>
          <a:xfrm>
            <a:off x="7108031" y="5411391"/>
            <a:ext cx="241103" cy="62508"/>
          </a:xfrm>
          <a:custGeom>
            <a:avLst/>
            <a:gdLst/>
            <a:ahLst/>
            <a:cxnLst/>
            <a:rect l="0" t="0" r="0" b="0"/>
            <a:pathLst>
              <a:path w="241103" h="62508">
                <a:moveTo>
                  <a:pt x="0" y="53578"/>
                </a:moveTo>
                <a:lnTo>
                  <a:pt x="8930" y="62507"/>
                </a:lnTo>
                <a:lnTo>
                  <a:pt x="17860" y="62507"/>
                </a:lnTo>
                <a:lnTo>
                  <a:pt x="44649" y="62507"/>
                </a:lnTo>
                <a:lnTo>
                  <a:pt x="71438" y="62507"/>
                </a:lnTo>
                <a:lnTo>
                  <a:pt x="116086" y="53578"/>
                </a:lnTo>
                <a:lnTo>
                  <a:pt x="160735" y="35718"/>
                </a:lnTo>
                <a:lnTo>
                  <a:pt x="205383" y="26789"/>
                </a:lnTo>
                <a:lnTo>
                  <a:pt x="241102" y="0"/>
                </a:lnTo>
                <a:lnTo>
                  <a:pt x="241102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 126"/>
          <p:cNvSpPr/>
          <p:nvPr/>
        </p:nvSpPr>
        <p:spPr>
          <a:xfrm>
            <a:off x="7518797" y="5366742"/>
            <a:ext cx="53579" cy="392907"/>
          </a:xfrm>
          <a:custGeom>
            <a:avLst/>
            <a:gdLst/>
            <a:ahLst/>
            <a:cxnLst/>
            <a:rect l="0" t="0" r="0" b="0"/>
            <a:pathLst>
              <a:path w="53579" h="392907">
                <a:moveTo>
                  <a:pt x="0" y="0"/>
                </a:moveTo>
                <a:lnTo>
                  <a:pt x="8930" y="35719"/>
                </a:lnTo>
                <a:lnTo>
                  <a:pt x="8930" y="80367"/>
                </a:lnTo>
                <a:lnTo>
                  <a:pt x="17859" y="133946"/>
                </a:lnTo>
                <a:lnTo>
                  <a:pt x="26789" y="178594"/>
                </a:lnTo>
                <a:lnTo>
                  <a:pt x="35719" y="232171"/>
                </a:lnTo>
                <a:lnTo>
                  <a:pt x="44648" y="294679"/>
                </a:lnTo>
                <a:lnTo>
                  <a:pt x="53578" y="339328"/>
                </a:lnTo>
                <a:lnTo>
                  <a:pt x="53578" y="366117"/>
                </a:lnTo>
                <a:lnTo>
                  <a:pt x="53578" y="392906"/>
                </a:lnTo>
                <a:lnTo>
                  <a:pt x="53578" y="392906"/>
                </a:lnTo>
                <a:lnTo>
                  <a:pt x="44648" y="392906"/>
                </a:lnTo>
                <a:lnTo>
                  <a:pt x="35719" y="366117"/>
                </a:lnTo>
                <a:lnTo>
                  <a:pt x="35719" y="36611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127"/>
          <p:cNvSpPr/>
          <p:nvPr/>
        </p:nvSpPr>
        <p:spPr>
          <a:xfrm>
            <a:off x="7393781" y="5482828"/>
            <a:ext cx="312540" cy="89298"/>
          </a:xfrm>
          <a:custGeom>
            <a:avLst/>
            <a:gdLst/>
            <a:ahLst/>
            <a:cxnLst/>
            <a:rect l="0" t="0" r="0" b="0"/>
            <a:pathLst>
              <a:path w="312540" h="89298">
                <a:moveTo>
                  <a:pt x="0" y="89297"/>
                </a:moveTo>
                <a:lnTo>
                  <a:pt x="17860" y="89297"/>
                </a:lnTo>
                <a:lnTo>
                  <a:pt x="35719" y="89297"/>
                </a:lnTo>
                <a:lnTo>
                  <a:pt x="71438" y="89297"/>
                </a:lnTo>
                <a:lnTo>
                  <a:pt x="98227" y="80367"/>
                </a:lnTo>
                <a:lnTo>
                  <a:pt x="142875" y="62508"/>
                </a:lnTo>
                <a:lnTo>
                  <a:pt x="178594" y="53578"/>
                </a:lnTo>
                <a:lnTo>
                  <a:pt x="214313" y="53578"/>
                </a:lnTo>
                <a:lnTo>
                  <a:pt x="241102" y="53578"/>
                </a:lnTo>
                <a:lnTo>
                  <a:pt x="276821" y="44649"/>
                </a:lnTo>
                <a:lnTo>
                  <a:pt x="294680" y="26789"/>
                </a:lnTo>
                <a:lnTo>
                  <a:pt x="312539" y="0"/>
                </a:lnTo>
                <a:lnTo>
                  <a:pt x="312539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7768828" y="5179219"/>
            <a:ext cx="107157" cy="580430"/>
          </a:xfrm>
          <a:custGeom>
            <a:avLst/>
            <a:gdLst/>
            <a:ahLst/>
            <a:cxnLst/>
            <a:rect l="0" t="0" r="0" b="0"/>
            <a:pathLst>
              <a:path w="107157" h="580430">
                <a:moveTo>
                  <a:pt x="0" y="0"/>
                </a:moveTo>
                <a:lnTo>
                  <a:pt x="8930" y="26789"/>
                </a:lnTo>
                <a:lnTo>
                  <a:pt x="17860" y="71437"/>
                </a:lnTo>
                <a:lnTo>
                  <a:pt x="17860" y="142875"/>
                </a:lnTo>
                <a:lnTo>
                  <a:pt x="26789" y="214312"/>
                </a:lnTo>
                <a:lnTo>
                  <a:pt x="35719" y="294679"/>
                </a:lnTo>
                <a:lnTo>
                  <a:pt x="44649" y="375047"/>
                </a:lnTo>
                <a:lnTo>
                  <a:pt x="53578" y="446483"/>
                </a:lnTo>
                <a:lnTo>
                  <a:pt x="62508" y="508991"/>
                </a:lnTo>
                <a:lnTo>
                  <a:pt x="80367" y="562569"/>
                </a:lnTo>
                <a:lnTo>
                  <a:pt x="89297" y="580429"/>
                </a:lnTo>
                <a:lnTo>
                  <a:pt x="98227" y="580429"/>
                </a:lnTo>
                <a:lnTo>
                  <a:pt x="98227" y="571499"/>
                </a:lnTo>
                <a:lnTo>
                  <a:pt x="107156" y="544710"/>
                </a:lnTo>
                <a:lnTo>
                  <a:pt x="98227" y="500061"/>
                </a:lnTo>
                <a:lnTo>
                  <a:pt x="98227" y="500061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>
            <a:off x="7688461" y="5375672"/>
            <a:ext cx="223243" cy="8931"/>
          </a:xfrm>
          <a:custGeom>
            <a:avLst/>
            <a:gdLst/>
            <a:ahLst/>
            <a:cxnLst/>
            <a:rect l="0" t="0" r="0" b="0"/>
            <a:pathLst>
              <a:path w="223243" h="8931">
                <a:moveTo>
                  <a:pt x="0" y="0"/>
                </a:moveTo>
                <a:lnTo>
                  <a:pt x="35719" y="8930"/>
                </a:lnTo>
                <a:lnTo>
                  <a:pt x="71437" y="8930"/>
                </a:lnTo>
                <a:lnTo>
                  <a:pt x="116086" y="8930"/>
                </a:lnTo>
                <a:lnTo>
                  <a:pt x="151805" y="8930"/>
                </a:lnTo>
                <a:lnTo>
                  <a:pt x="187523" y="0"/>
                </a:lnTo>
                <a:lnTo>
                  <a:pt x="223242" y="8930"/>
                </a:lnTo>
                <a:lnTo>
                  <a:pt x="223242" y="893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30"/>
          <p:cNvSpPr/>
          <p:nvPr/>
        </p:nvSpPr>
        <p:spPr>
          <a:xfrm>
            <a:off x="7974211" y="5456039"/>
            <a:ext cx="142876" cy="294680"/>
          </a:xfrm>
          <a:custGeom>
            <a:avLst/>
            <a:gdLst/>
            <a:ahLst/>
            <a:cxnLst/>
            <a:rect l="0" t="0" r="0" b="0"/>
            <a:pathLst>
              <a:path w="142876" h="294680">
                <a:moveTo>
                  <a:pt x="17859" y="142874"/>
                </a:moveTo>
                <a:lnTo>
                  <a:pt x="17859" y="214312"/>
                </a:lnTo>
                <a:lnTo>
                  <a:pt x="17859" y="267890"/>
                </a:lnTo>
                <a:lnTo>
                  <a:pt x="26789" y="285749"/>
                </a:lnTo>
                <a:lnTo>
                  <a:pt x="44648" y="294679"/>
                </a:lnTo>
                <a:lnTo>
                  <a:pt x="71437" y="285749"/>
                </a:lnTo>
                <a:lnTo>
                  <a:pt x="98227" y="267890"/>
                </a:lnTo>
                <a:lnTo>
                  <a:pt x="125016" y="241101"/>
                </a:lnTo>
                <a:lnTo>
                  <a:pt x="142875" y="214312"/>
                </a:lnTo>
                <a:lnTo>
                  <a:pt x="142875" y="187523"/>
                </a:lnTo>
                <a:lnTo>
                  <a:pt x="142875" y="169663"/>
                </a:lnTo>
                <a:lnTo>
                  <a:pt x="133945" y="142874"/>
                </a:lnTo>
                <a:lnTo>
                  <a:pt x="107156" y="125015"/>
                </a:lnTo>
                <a:lnTo>
                  <a:pt x="80367" y="107156"/>
                </a:lnTo>
                <a:lnTo>
                  <a:pt x="44648" y="80367"/>
                </a:lnTo>
                <a:lnTo>
                  <a:pt x="17859" y="4464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>
            <a:off x="8072438" y="5080992"/>
            <a:ext cx="258961" cy="785813"/>
          </a:xfrm>
          <a:custGeom>
            <a:avLst/>
            <a:gdLst/>
            <a:ahLst/>
            <a:cxnLst/>
            <a:rect l="0" t="0" r="0" b="0"/>
            <a:pathLst>
              <a:path w="258961" h="785813">
                <a:moveTo>
                  <a:pt x="0" y="0"/>
                </a:moveTo>
                <a:lnTo>
                  <a:pt x="44648" y="53578"/>
                </a:lnTo>
                <a:lnTo>
                  <a:pt x="98226" y="125016"/>
                </a:lnTo>
                <a:lnTo>
                  <a:pt x="151803" y="205383"/>
                </a:lnTo>
                <a:lnTo>
                  <a:pt x="196452" y="303610"/>
                </a:lnTo>
                <a:lnTo>
                  <a:pt x="241100" y="410766"/>
                </a:lnTo>
                <a:lnTo>
                  <a:pt x="258960" y="544710"/>
                </a:lnTo>
                <a:lnTo>
                  <a:pt x="258960" y="660796"/>
                </a:lnTo>
                <a:lnTo>
                  <a:pt x="214311" y="785812"/>
                </a:lnTo>
                <a:lnTo>
                  <a:pt x="214311" y="785812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6813352" y="6116835"/>
            <a:ext cx="44649" cy="44650"/>
          </a:xfrm>
          <a:custGeom>
            <a:avLst/>
            <a:gdLst/>
            <a:ahLst/>
            <a:cxnLst/>
            <a:rect l="0" t="0" r="0" b="0"/>
            <a:pathLst>
              <a:path w="44649" h="44650">
                <a:moveTo>
                  <a:pt x="44648" y="0"/>
                </a:moveTo>
                <a:lnTo>
                  <a:pt x="35718" y="17860"/>
                </a:lnTo>
                <a:lnTo>
                  <a:pt x="26789" y="26789"/>
                </a:lnTo>
                <a:lnTo>
                  <a:pt x="17859" y="35719"/>
                </a:lnTo>
                <a:lnTo>
                  <a:pt x="17859" y="44649"/>
                </a:lnTo>
                <a:lnTo>
                  <a:pt x="8929" y="35719"/>
                </a:lnTo>
                <a:lnTo>
                  <a:pt x="0" y="35719"/>
                </a:lnTo>
                <a:lnTo>
                  <a:pt x="0" y="26789"/>
                </a:lnTo>
                <a:lnTo>
                  <a:pt x="0" y="17860"/>
                </a:lnTo>
                <a:lnTo>
                  <a:pt x="0" y="17860"/>
                </a:lnTo>
                <a:lnTo>
                  <a:pt x="0" y="17860"/>
                </a:lnTo>
                <a:lnTo>
                  <a:pt x="8929" y="26789"/>
                </a:lnTo>
                <a:lnTo>
                  <a:pt x="8929" y="35719"/>
                </a:lnTo>
                <a:lnTo>
                  <a:pt x="17859" y="35719"/>
                </a:lnTo>
                <a:lnTo>
                  <a:pt x="35718" y="17860"/>
                </a:lnTo>
                <a:lnTo>
                  <a:pt x="35718" y="1786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3"/>
          <p:cNvSpPr/>
          <p:nvPr/>
        </p:nvSpPr>
        <p:spPr>
          <a:xfrm>
            <a:off x="2616398" y="4920258"/>
            <a:ext cx="160736" cy="375048"/>
          </a:xfrm>
          <a:custGeom>
            <a:avLst/>
            <a:gdLst/>
            <a:ahLst/>
            <a:cxnLst/>
            <a:rect l="0" t="0" r="0" b="0"/>
            <a:pathLst>
              <a:path w="160736" h="375048">
                <a:moveTo>
                  <a:pt x="0" y="0"/>
                </a:moveTo>
                <a:lnTo>
                  <a:pt x="8930" y="8930"/>
                </a:lnTo>
                <a:lnTo>
                  <a:pt x="26790" y="26789"/>
                </a:lnTo>
                <a:lnTo>
                  <a:pt x="44649" y="35719"/>
                </a:lnTo>
                <a:lnTo>
                  <a:pt x="62508" y="62508"/>
                </a:lnTo>
                <a:lnTo>
                  <a:pt x="89297" y="80367"/>
                </a:lnTo>
                <a:lnTo>
                  <a:pt x="116086" y="107156"/>
                </a:lnTo>
                <a:lnTo>
                  <a:pt x="133946" y="133945"/>
                </a:lnTo>
                <a:lnTo>
                  <a:pt x="151805" y="169664"/>
                </a:lnTo>
                <a:lnTo>
                  <a:pt x="160735" y="205383"/>
                </a:lnTo>
                <a:lnTo>
                  <a:pt x="160735" y="250031"/>
                </a:lnTo>
                <a:lnTo>
                  <a:pt x="142875" y="285750"/>
                </a:lnTo>
                <a:lnTo>
                  <a:pt x="116086" y="321469"/>
                </a:lnTo>
                <a:lnTo>
                  <a:pt x="89297" y="339328"/>
                </a:lnTo>
                <a:lnTo>
                  <a:pt x="62508" y="357187"/>
                </a:lnTo>
                <a:lnTo>
                  <a:pt x="35719" y="375047"/>
                </a:lnTo>
                <a:lnTo>
                  <a:pt x="26790" y="375047"/>
                </a:lnTo>
                <a:lnTo>
                  <a:pt x="26790" y="375047"/>
                </a:lnTo>
                <a:lnTo>
                  <a:pt x="44649" y="357187"/>
                </a:lnTo>
                <a:lnTo>
                  <a:pt x="44649" y="35718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4"/>
          <p:cNvSpPr/>
          <p:nvPr/>
        </p:nvSpPr>
        <p:spPr>
          <a:xfrm>
            <a:off x="2732484" y="5018484"/>
            <a:ext cx="125017" cy="339330"/>
          </a:xfrm>
          <a:custGeom>
            <a:avLst/>
            <a:gdLst/>
            <a:ahLst/>
            <a:cxnLst/>
            <a:rect l="0" t="0" r="0" b="0"/>
            <a:pathLst>
              <a:path w="125017" h="339330">
                <a:moveTo>
                  <a:pt x="125016" y="0"/>
                </a:moveTo>
                <a:lnTo>
                  <a:pt x="125016" y="17860"/>
                </a:lnTo>
                <a:lnTo>
                  <a:pt x="125016" y="35719"/>
                </a:lnTo>
                <a:lnTo>
                  <a:pt x="116086" y="44649"/>
                </a:lnTo>
                <a:lnTo>
                  <a:pt x="98227" y="53579"/>
                </a:lnTo>
                <a:lnTo>
                  <a:pt x="71438" y="80368"/>
                </a:lnTo>
                <a:lnTo>
                  <a:pt x="44649" y="107157"/>
                </a:lnTo>
                <a:lnTo>
                  <a:pt x="17860" y="151805"/>
                </a:lnTo>
                <a:lnTo>
                  <a:pt x="0" y="205383"/>
                </a:lnTo>
                <a:lnTo>
                  <a:pt x="0" y="250032"/>
                </a:lnTo>
                <a:lnTo>
                  <a:pt x="0" y="276821"/>
                </a:lnTo>
                <a:lnTo>
                  <a:pt x="17860" y="303610"/>
                </a:lnTo>
                <a:lnTo>
                  <a:pt x="35719" y="330399"/>
                </a:lnTo>
                <a:lnTo>
                  <a:pt x="53579" y="339329"/>
                </a:lnTo>
                <a:lnTo>
                  <a:pt x="80368" y="339329"/>
                </a:lnTo>
                <a:lnTo>
                  <a:pt x="80368" y="33932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2875359" y="5268516"/>
            <a:ext cx="107158" cy="214313"/>
          </a:xfrm>
          <a:custGeom>
            <a:avLst/>
            <a:gdLst/>
            <a:ahLst/>
            <a:cxnLst/>
            <a:rect l="0" t="0" r="0" b="0"/>
            <a:pathLst>
              <a:path w="107158" h="214313">
                <a:moveTo>
                  <a:pt x="17860" y="17859"/>
                </a:moveTo>
                <a:lnTo>
                  <a:pt x="8930" y="53578"/>
                </a:lnTo>
                <a:lnTo>
                  <a:pt x="8930" y="80367"/>
                </a:lnTo>
                <a:lnTo>
                  <a:pt x="0" y="116086"/>
                </a:lnTo>
                <a:lnTo>
                  <a:pt x="0" y="160734"/>
                </a:lnTo>
                <a:lnTo>
                  <a:pt x="0" y="196453"/>
                </a:lnTo>
                <a:lnTo>
                  <a:pt x="8930" y="205382"/>
                </a:lnTo>
                <a:lnTo>
                  <a:pt x="26789" y="214312"/>
                </a:lnTo>
                <a:lnTo>
                  <a:pt x="44649" y="214312"/>
                </a:lnTo>
                <a:lnTo>
                  <a:pt x="71438" y="196453"/>
                </a:lnTo>
                <a:lnTo>
                  <a:pt x="89297" y="169664"/>
                </a:lnTo>
                <a:lnTo>
                  <a:pt x="107157" y="142875"/>
                </a:lnTo>
                <a:lnTo>
                  <a:pt x="107157" y="98226"/>
                </a:lnTo>
                <a:lnTo>
                  <a:pt x="98227" y="44648"/>
                </a:lnTo>
                <a:lnTo>
                  <a:pt x="80368" y="0"/>
                </a:lnTo>
                <a:lnTo>
                  <a:pt x="80368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36987"/>
              </p:ext>
            </p:extLst>
          </p:nvPr>
        </p:nvGraphicFramePr>
        <p:xfrm>
          <a:off x="575732" y="740834"/>
          <a:ext cx="1926169" cy="55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3" imgW="711200" imgH="203200" progId="Equation.3">
                  <p:embed/>
                </p:oleObj>
              </mc:Choice>
              <mc:Fallback>
                <p:oleObj name="Equation" r:id="rId3" imgW="711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732" y="740834"/>
                        <a:ext cx="1926169" cy="550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6808"/>
              </p:ext>
            </p:extLst>
          </p:nvPr>
        </p:nvGraphicFramePr>
        <p:xfrm>
          <a:off x="4123265" y="211666"/>
          <a:ext cx="2314950" cy="1380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Equation" r:id="rId5" imgW="660400" imgH="393700" progId="Equation.3">
                  <p:embed/>
                </p:oleObj>
              </mc:Choice>
              <mc:Fallback>
                <p:oleObj name="Equation" r:id="rId5" imgW="660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3265" y="211666"/>
                        <a:ext cx="2314950" cy="1380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>
          <a:xfrm>
            <a:off x="2844800" y="740835"/>
            <a:ext cx="965200" cy="5503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4809066" y="1744133"/>
            <a:ext cx="338667" cy="9821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74431"/>
              </p:ext>
            </p:extLst>
          </p:nvPr>
        </p:nvGraphicFramePr>
        <p:xfrm>
          <a:off x="5453965" y="1924050"/>
          <a:ext cx="9842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Equation" r:id="rId7" imgW="393700" imgH="165100" progId="Equation.3">
                  <p:embed/>
                </p:oleObj>
              </mc:Choice>
              <mc:Fallback>
                <p:oleObj name="Equation" r:id="rId7" imgW="393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53965" y="1924050"/>
                        <a:ext cx="984250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084120"/>
              </p:ext>
            </p:extLst>
          </p:nvPr>
        </p:nvGraphicFramePr>
        <p:xfrm>
          <a:off x="4178436" y="3128433"/>
          <a:ext cx="1938593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Equation" r:id="rId9" imgW="660400" imgH="393700" progId="Equation.3">
                  <p:embed/>
                </p:oleObj>
              </mc:Choice>
              <mc:Fallback>
                <p:oleObj name="Equation" r:id="rId9" imgW="660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78436" y="3128433"/>
                        <a:ext cx="1938593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"/>
          <p:cNvSpPr/>
          <p:nvPr/>
        </p:nvSpPr>
        <p:spPr>
          <a:xfrm>
            <a:off x="223242" y="1893094"/>
            <a:ext cx="17861" cy="571501"/>
          </a:xfrm>
          <a:custGeom>
            <a:avLst/>
            <a:gdLst/>
            <a:ahLst/>
            <a:cxnLst/>
            <a:rect l="0" t="0" r="0" b="0"/>
            <a:pathLst>
              <a:path w="17861" h="571501">
                <a:moveTo>
                  <a:pt x="8930" y="0"/>
                </a:moveTo>
                <a:lnTo>
                  <a:pt x="8930" y="53578"/>
                </a:lnTo>
                <a:lnTo>
                  <a:pt x="8930" y="98226"/>
                </a:lnTo>
                <a:lnTo>
                  <a:pt x="8930" y="169664"/>
                </a:lnTo>
                <a:lnTo>
                  <a:pt x="8930" y="232171"/>
                </a:lnTo>
                <a:lnTo>
                  <a:pt x="17860" y="312539"/>
                </a:lnTo>
                <a:lnTo>
                  <a:pt x="17860" y="375046"/>
                </a:lnTo>
                <a:lnTo>
                  <a:pt x="17860" y="437554"/>
                </a:lnTo>
                <a:lnTo>
                  <a:pt x="17860" y="482203"/>
                </a:lnTo>
                <a:lnTo>
                  <a:pt x="17860" y="517921"/>
                </a:lnTo>
                <a:lnTo>
                  <a:pt x="17860" y="544710"/>
                </a:lnTo>
                <a:lnTo>
                  <a:pt x="17860" y="562570"/>
                </a:lnTo>
                <a:lnTo>
                  <a:pt x="8930" y="571500"/>
                </a:lnTo>
                <a:lnTo>
                  <a:pt x="0" y="562570"/>
                </a:lnTo>
                <a:lnTo>
                  <a:pt x="0" y="544710"/>
                </a:lnTo>
                <a:lnTo>
                  <a:pt x="0" y="54471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25016" y="1803797"/>
            <a:ext cx="276821" cy="705446"/>
          </a:xfrm>
          <a:custGeom>
            <a:avLst/>
            <a:gdLst/>
            <a:ahLst/>
            <a:cxnLst/>
            <a:rect l="0" t="0" r="0" b="0"/>
            <a:pathLst>
              <a:path w="276821" h="705446">
                <a:moveTo>
                  <a:pt x="0" y="71437"/>
                </a:moveTo>
                <a:lnTo>
                  <a:pt x="8929" y="71437"/>
                </a:lnTo>
                <a:lnTo>
                  <a:pt x="26789" y="53578"/>
                </a:lnTo>
                <a:lnTo>
                  <a:pt x="44648" y="26789"/>
                </a:lnTo>
                <a:lnTo>
                  <a:pt x="71437" y="8929"/>
                </a:lnTo>
                <a:lnTo>
                  <a:pt x="116086" y="0"/>
                </a:lnTo>
                <a:lnTo>
                  <a:pt x="160734" y="17859"/>
                </a:lnTo>
                <a:lnTo>
                  <a:pt x="187523" y="35718"/>
                </a:lnTo>
                <a:lnTo>
                  <a:pt x="214312" y="62507"/>
                </a:lnTo>
                <a:lnTo>
                  <a:pt x="214312" y="89297"/>
                </a:lnTo>
                <a:lnTo>
                  <a:pt x="205383" y="133945"/>
                </a:lnTo>
                <a:lnTo>
                  <a:pt x="178593" y="187523"/>
                </a:lnTo>
                <a:lnTo>
                  <a:pt x="142875" y="241101"/>
                </a:lnTo>
                <a:lnTo>
                  <a:pt x="107156" y="267890"/>
                </a:lnTo>
                <a:lnTo>
                  <a:pt x="80367" y="303609"/>
                </a:lnTo>
                <a:lnTo>
                  <a:pt x="62508" y="312539"/>
                </a:lnTo>
                <a:lnTo>
                  <a:pt x="62508" y="330398"/>
                </a:lnTo>
                <a:lnTo>
                  <a:pt x="71437" y="339328"/>
                </a:lnTo>
                <a:lnTo>
                  <a:pt x="89297" y="330398"/>
                </a:lnTo>
                <a:lnTo>
                  <a:pt x="125015" y="339328"/>
                </a:lnTo>
                <a:lnTo>
                  <a:pt x="169664" y="357187"/>
                </a:lnTo>
                <a:lnTo>
                  <a:pt x="196453" y="375047"/>
                </a:lnTo>
                <a:lnTo>
                  <a:pt x="232172" y="401836"/>
                </a:lnTo>
                <a:lnTo>
                  <a:pt x="267890" y="455414"/>
                </a:lnTo>
                <a:lnTo>
                  <a:pt x="276820" y="491132"/>
                </a:lnTo>
                <a:lnTo>
                  <a:pt x="276820" y="535781"/>
                </a:lnTo>
                <a:lnTo>
                  <a:pt x="258961" y="589359"/>
                </a:lnTo>
                <a:lnTo>
                  <a:pt x="232172" y="634007"/>
                </a:lnTo>
                <a:lnTo>
                  <a:pt x="196453" y="660797"/>
                </a:lnTo>
                <a:lnTo>
                  <a:pt x="160734" y="696516"/>
                </a:lnTo>
                <a:lnTo>
                  <a:pt x="125015" y="705445"/>
                </a:lnTo>
                <a:lnTo>
                  <a:pt x="98226" y="705445"/>
                </a:lnTo>
                <a:lnTo>
                  <a:pt x="89297" y="696516"/>
                </a:lnTo>
                <a:lnTo>
                  <a:pt x="80367" y="669726"/>
                </a:lnTo>
                <a:lnTo>
                  <a:pt x="71437" y="625078"/>
                </a:lnTo>
                <a:lnTo>
                  <a:pt x="71437" y="62507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55414" y="1955601"/>
            <a:ext cx="205384" cy="428626"/>
          </a:xfrm>
          <a:custGeom>
            <a:avLst/>
            <a:gdLst/>
            <a:ahLst/>
            <a:cxnLst/>
            <a:rect l="0" t="0" r="0" b="0"/>
            <a:pathLst>
              <a:path w="205384" h="428626">
                <a:moveTo>
                  <a:pt x="26789" y="0"/>
                </a:moveTo>
                <a:lnTo>
                  <a:pt x="35719" y="17860"/>
                </a:lnTo>
                <a:lnTo>
                  <a:pt x="26789" y="44649"/>
                </a:lnTo>
                <a:lnTo>
                  <a:pt x="35719" y="89297"/>
                </a:lnTo>
                <a:lnTo>
                  <a:pt x="17860" y="142875"/>
                </a:lnTo>
                <a:lnTo>
                  <a:pt x="8930" y="241102"/>
                </a:lnTo>
                <a:lnTo>
                  <a:pt x="0" y="312539"/>
                </a:lnTo>
                <a:lnTo>
                  <a:pt x="8930" y="375047"/>
                </a:lnTo>
                <a:lnTo>
                  <a:pt x="17860" y="410766"/>
                </a:lnTo>
                <a:lnTo>
                  <a:pt x="53578" y="428625"/>
                </a:lnTo>
                <a:lnTo>
                  <a:pt x="89297" y="428625"/>
                </a:lnTo>
                <a:lnTo>
                  <a:pt x="116086" y="410766"/>
                </a:lnTo>
                <a:lnTo>
                  <a:pt x="151805" y="383977"/>
                </a:lnTo>
                <a:lnTo>
                  <a:pt x="178594" y="339328"/>
                </a:lnTo>
                <a:lnTo>
                  <a:pt x="196453" y="276821"/>
                </a:lnTo>
                <a:lnTo>
                  <a:pt x="205383" y="214313"/>
                </a:lnTo>
                <a:lnTo>
                  <a:pt x="205383" y="133946"/>
                </a:lnTo>
                <a:lnTo>
                  <a:pt x="205383" y="133946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94742" y="1955601"/>
            <a:ext cx="285751" cy="35720"/>
          </a:xfrm>
          <a:custGeom>
            <a:avLst/>
            <a:gdLst/>
            <a:ahLst/>
            <a:cxnLst/>
            <a:rect l="0" t="0" r="0" b="0"/>
            <a:pathLst>
              <a:path w="285751" h="35720">
                <a:moveTo>
                  <a:pt x="0" y="0"/>
                </a:moveTo>
                <a:lnTo>
                  <a:pt x="0" y="17860"/>
                </a:lnTo>
                <a:lnTo>
                  <a:pt x="8930" y="35719"/>
                </a:lnTo>
                <a:lnTo>
                  <a:pt x="26789" y="35719"/>
                </a:lnTo>
                <a:lnTo>
                  <a:pt x="44649" y="26789"/>
                </a:lnTo>
                <a:lnTo>
                  <a:pt x="89297" y="26789"/>
                </a:lnTo>
                <a:lnTo>
                  <a:pt x="142875" y="17860"/>
                </a:lnTo>
                <a:lnTo>
                  <a:pt x="187524" y="8930"/>
                </a:lnTo>
                <a:lnTo>
                  <a:pt x="241102" y="8930"/>
                </a:lnTo>
                <a:lnTo>
                  <a:pt x="276821" y="8930"/>
                </a:lnTo>
                <a:lnTo>
                  <a:pt x="285750" y="8930"/>
                </a:lnTo>
                <a:lnTo>
                  <a:pt x="285750" y="893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28688" y="2071687"/>
            <a:ext cx="44649" cy="339329"/>
          </a:xfrm>
          <a:custGeom>
            <a:avLst/>
            <a:gdLst/>
            <a:ahLst/>
            <a:cxnLst/>
            <a:rect l="0" t="0" r="0" b="0"/>
            <a:pathLst>
              <a:path w="44649" h="339329">
                <a:moveTo>
                  <a:pt x="0" y="0"/>
                </a:moveTo>
                <a:lnTo>
                  <a:pt x="8929" y="53578"/>
                </a:lnTo>
                <a:lnTo>
                  <a:pt x="17859" y="125016"/>
                </a:lnTo>
                <a:lnTo>
                  <a:pt x="17859" y="205383"/>
                </a:lnTo>
                <a:lnTo>
                  <a:pt x="8929" y="258961"/>
                </a:lnTo>
                <a:lnTo>
                  <a:pt x="8929" y="303610"/>
                </a:lnTo>
                <a:lnTo>
                  <a:pt x="8929" y="330399"/>
                </a:lnTo>
                <a:lnTo>
                  <a:pt x="17859" y="339328"/>
                </a:lnTo>
                <a:lnTo>
                  <a:pt x="26789" y="339328"/>
                </a:lnTo>
                <a:lnTo>
                  <a:pt x="35718" y="303610"/>
                </a:lnTo>
                <a:lnTo>
                  <a:pt x="44648" y="258961"/>
                </a:lnTo>
                <a:lnTo>
                  <a:pt x="44648" y="25896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1160859" y="2116336"/>
            <a:ext cx="1" cy="26790"/>
          </a:xfrm>
          <a:custGeom>
            <a:avLst/>
            <a:gdLst/>
            <a:ahLst/>
            <a:cxnLst/>
            <a:rect l="0" t="0" r="0" b="0"/>
            <a:pathLst>
              <a:path w="1" h="26790">
                <a:moveTo>
                  <a:pt x="0" y="0"/>
                </a:moveTo>
                <a:lnTo>
                  <a:pt x="0" y="26789"/>
                </a:lnTo>
                <a:lnTo>
                  <a:pt x="0" y="2678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160859" y="2286000"/>
            <a:ext cx="8931" cy="44649"/>
          </a:xfrm>
          <a:custGeom>
            <a:avLst/>
            <a:gdLst/>
            <a:ahLst/>
            <a:cxnLst/>
            <a:rect l="0" t="0" r="0" b="0"/>
            <a:pathLst>
              <a:path w="8931" h="44649">
                <a:moveTo>
                  <a:pt x="0" y="0"/>
                </a:moveTo>
                <a:lnTo>
                  <a:pt x="0" y="17859"/>
                </a:lnTo>
                <a:lnTo>
                  <a:pt x="8930" y="44648"/>
                </a:lnTo>
                <a:lnTo>
                  <a:pt x="8930" y="4464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589484" y="1919883"/>
            <a:ext cx="17861" cy="553641"/>
          </a:xfrm>
          <a:custGeom>
            <a:avLst/>
            <a:gdLst/>
            <a:ahLst/>
            <a:cxnLst/>
            <a:rect l="0" t="0" r="0" b="0"/>
            <a:pathLst>
              <a:path w="17861" h="553641">
                <a:moveTo>
                  <a:pt x="0" y="0"/>
                </a:moveTo>
                <a:lnTo>
                  <a:pt x="0" y="35718"/>
                </a:lnTo>
                <a:lnTo>
                  <a:pt x="0" y="98226"/>
                </a:lnTo>
                <a:lnTo>
                  <a:pt x="8930" y="187523"/>
                </a:lnTo>
                <a:lnTo>
                  <a:pt x="8930" y="276820"/>
                </a:lnTo>
                <a:lnTo>
                  <a:pt x="8930" y="375046"/>
                </a:lnTo>
                <a:lnTo>
                  <a:pt x="8930" y="455414"/>
                </a:lnTo>
                <a:lnTo>
                  <a:pt x="8930" y="517921"/>
                </a:lnTo>
                <a:lnTo>
                  <a:pt x="17860" y="553640"/>
                </a:lnTo>
                <a:lnTo>
                  <a:pt x="8930" y="553640"/>
                </a:lnTo>
                <a:lnTo>
                  <a:pt x="8930" y="544711"/>
                </a:lnTo>
                <a:lnTo>
                  <a:pt x="8930" y="508992"/>
                </a:lnTo>
                <a:lnTo>
                  <a:pt x="8930" y="50899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553766" y="1928812"/>
            <a:ext cx="357188" cy="455415"/>
          </a:xfrm>
          <a:custGeom>
            <a:avLst/>
            <a:gdLst/>
            <a:ahLst/>
            <a:cxnLst/>
            <a:rect l="0" t="0" r="0" b="0"/>
            <a:pathLst>
              <a:path w="357188" h="455415">
                <a:moveTo>
                  <a:pt x="0" y="44649"/>
                </a:moveTo>
                <a:lnTo>
                  <a:pt x="17859" y="80367"/>
                </a:lnTo>
                <a:lnTo>
                  <a:pt x="35718" y="116086"/>
                </a:lnTo>
                <a:lnTo>
                  <a:pt x="62507" y="142875"/>
                </a:lnTo>
                <a:lnTo>
                  <a:pt x="98226" y="160735"/>
                </a:lnTo>
                <a:lnTo>
                  <a:pt x="133945" y="160735"/>
                </a:lnTo>
                <a:lnTo>
                  <a:pt x="160734" y="151805"/>
                </a:lnTo>
                <a:lnTo>
                  <a:pt x="187523" y="133946"/>
                </a:lnTo>
                <a:lnTo>
                  <a:pt x="214312" y="107157"/>
                </a:lnTo>
                <a:lnTo>
                  <a:pt x="223242" y="71438"/>
                </a:lnTo>
                <a:lnTo>
                  <a:pt x="232172" y="26789"/>
                </a:lnTo>
                <a:lnTo>
                  <a:pt x="241101" y="0"/>
                </a:lnTo>
                <a:lnTo>
                  <a:pt x="241101" y="0"/>
                </a:lnTo>
                <a:lnTo>
                  <a:pt x="232172" y="17860"/>
                </a:lnTo>
                <a:lnTo>
                  <a:pt x="241101" y="62508"/>
                </a:lnTo>
                <a:lnTo>
                  <a:pt x="241101" y="133946"/>
                </a:lnTo>
                <a:lnTo>
                  <a:pt x="232172" y="223242"/>
                </a:lnTo>
                <a:lnTo>
                  <a:pt x="232172" y="312539"/>
                </a:lnTo>
                <a:lnTo>
                  <a:pt x="232172" y="375047"/>
                </a:lnTo>
                <a:lnTo>
                  <a:pt x="241101" y="419696"/>
                </a:lnTo>
                <a:lnTo>
                  <a:pt x="250031" y="446485"/>
                </a:lnTo>
                <a:lnTo>
                  <a:pt x="258961" y="455414"/>
                </a:lnTo>
                <a:lnTo>
                  <a:pt x="276820" y="446485"/>
                </a:lnTo>
                <a:lnTo>
                  <a:pt x="294679" y="428625"/>
                </a:lnTo>
                <a:lnTo>
                  <a:pt x="312539" y="401836"/>
                </a:lnTo>
                <a:lnTo>
                  <a:pt x="330398" y="357188"/>
                </a:lnTo>
                <a:lnTo>
                  <a:pt x="357187" y="321469"/>
                </a:lnTo>
                <a:lnTo>
                  <a:pt x="357187" y="32146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946672" y="2178844"/>
            <a:ext cx="26790" cy="223243"/>
          </a:xfrm>
          <a:custGeom>
            <a:avLst/>
            <a:gdLst/>
            <a:ahLst/>
            <a:cxnLst/>
            <a:rect l="0" t="0" r="0" b="0"/>
            <a:pathLst>
              <a:path w="26790" h="223243">
                <a:moveTo>
                  <a:pt x="0" y="0"/>
                </a:moveTo>
                <a:lnTo>
                  <a:pt x="8930" y="26789"/>
                </a:lnTo>
                <a:lnTo>
                  <a:pt x="8930" y="62507"/>
                </a:lnTo>
                <a:lnTo>
                  <a:pt x="8930" y="98226"/>
                </a:lnTo>
                <a:lnTo>
                  <a:pt x="0" y="151804"/>
                </a:lnTo>
                <a:lnTo>
                  <a:pt x="0" y="196453"/>
                </a:lnTo>
                <a:lnTo>
                  <a:pt x="8930" y="223242"/>
                </a:lnTo>
                <a:lnTo>
                  <a:pt x="17859" y="223242"/>
                </a:lnTo>
                <a:lnTo>
                  <a:pt x="26789" y="196453"/>
                </a:lnTo>
                <a:lnTo>
                  <a:pt x="26789" y="196453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982391" y="1875234"/>
            <a:ext cx="26790" cy="17861"/>
          </a:xfrm>
          <a:custGeom>
            <a:avLst/>
            <a:gdLst/>
            <a:ahLst/>
            <a:cxnLst/>
            <a:rect l="0" t="0" r="0" b="0"/>
            <a:pathLst>
              <a:path w="26790" h="17861">
                <a:moveTo>
                  <a:pt x="0" y="8930"/>
                </a:moveTo>
                <a:lnTo>
                  <a:pt x="17859" y="17860"/>
                </a:lnTo>
                <a:lnTo>
                  <a:pt x="26789" y="0"/>
                </a:lnTo>
                <a:lnTo>
                  <a:pt x="26789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098477" y="2062758"/>
            <a:ext cx="89297" cy="348258"/>
          </a:xfrm>
          <a:custGeom>
            <a:avLst/>
            <a:gdLst/>
            <a:ahLst/>
            <a:cxnLst/>
            <a:rect l="0" t="0" r="0" b="0"/>
            <a:pathLst>
              <a:path w="89297" h="348258">
                <a:moveTo>
                  <a:pt x="8929" y="0"/>
                </a:moveTo>
                <a:lnTo>
                  <a:pt x="0" y="62507"/>
                </a:lnTo>
                <a:lnTo>
                  <a:pt x="8929" y="133945"/>
                </a:lnTo>
                <a:lnTo>
                  <a:pt x="0" y="205382"/>
                </a:lnTo>
                <a:lnTo>
                  <a:pt x="8929" y="250031"/>
                </a:lnTo>
                <a:lnTo>
                  <a:pt x="17859" y="294679"/>
                </a:lnTo>
                <a:lnTo>
                  <a:pt x="44648" y="330398"/>
                </a:lnTo>
                <a:lnTo>
                  <a:pt x="62507" y="348257"/>
                </a:lnTo>
                <a:lnTo>
                  <a:pt x="89296" y="348257"/>
                </a:lnTo>
                <a:lnTo>
                  <a:pt x="89296" y="34825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223492" y="2196703"/>
            <a:ext cx="214314" cy="267892"/>
          </a:xfrm>
          <a:custGeom>
            <a:avLst/>
            <a:gdLst/>
            <a:ahLst/>
            <a:cxnLst/>
            <a:rect l="0" t="0" r="0" b="0"/>
            <a:pathLst>
              <a:path w="214314" h="267892">
                <a:moveTo>
                  <a:pt x="116086" y="0"/>
                </a:moveTo>
                <a:lnTo>
                  <a:pt x="107156" y="0"/>
                </a:lnTo>
                <a:lnTo>
                  <a:pt x="80367" y="0"/>
                </a:lnTo>
                <a:lnTo>
                  <a:pt x="53578" y="26789"/>
                </a:lnTo>
                <a:lnTo>
                  <a:pt x="26789" y="53578"/>
                </a:lnTo>
                <a:lnTo>
                  <a:pt x="8930" y="98226"/>
                </a:lnTo>
                <a:lnTo>
                  <a:pt x="0" y="142875"/>
                </a:lnTo>
                <a:lnTo>
                  <a:pt x="0" y="178594"/>
                </a:lnTo>
                <a:lnTo>
                  <a:pt x="8930" y="205383"/>
                </a:lnTo>
                <a:lnTo>
                  <a:pt x="35719" y="223242"/>
                </a:lnTo>
                <a:lnTo>
                  <a:pt x="62508" y="223242"/>
                </a:lnTo>
                <a:lnTo>
                  <a:pt x="98227" y="205383"/>
                </a:lnTo>
                <a:lnTo>
                  <a:pt x="125016" y="169664"/>
                </a:lnTo>
                <a:lnTo>
                  <a:pt x="142875" y="133945"/>
                </a:lnTo>
                <a:lnTo>
                  <a:pt x="160735" y="80367"/>
                </a:lnTo>
                <a:lnTo>
                  <a:pt x="169664" y="35719"/>
                </a:lnTo>
                <a:lnTo>
                  <a:pt x="151805" y="8930"/>
                </a:lnTo>
                <a:lnTo>
                  <a:pt x="142875" y="0"/>
                </a:lnTo>
                <a:lnTo>
                  <a:pt x="116086" y="8930"/>
                </a:lnTo>
                <a:lnTo>
                  <a:pt x="107156" y="35719"/>
                </a:lnTo>
                <a:lnTo>
                  <a:pt x="89297" y="62508"/>
                </a:lnTo>
                <a:lnTo>
                  <a:pt x="80367" y="107156"/>
                </a:lnTo>
                <a:lnTo>
                  <a:pt x="89297" y="151805"/>
                </a:lnTo>
                <a:lnTo>
                  <a:pt x="98227" y="187523"/>
                </a:lnTo>
                <a:lnTo>
                  <a:pt x="116086" y="223242"/>
                </a:lnTo>
                <a:lnTo>
                  <a:pt x="151805" y="258961"/>
                </a:lnTo>
                <a:lnTo>
                  <a:pt x="178594" y="267891"/>
                </a:lnTo>
                <a:lnTo>
                  <a:pt x="196453" y="258961"/>
                </a:lnTo>
                <a:lnTo>
                  <a:pt x="214313" y="241101"/>
                </a:lnTo>
                <a:lnTo>
                  <a:pt x="214313" y="24110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437805" y="2232422"/>
            <a:ext cx="133946" cy="250032"/>
          </a:xfrm>
          <a:custGeom>
            <a:avLst/>
            <a:gdLst/>
            <a:ahLst/>
            <a:cxnLst/>
            <a:rect l="0" t="0" r="0" b="0"/>
            <a:pathLst>
              <a:path w="133946" h="250032">
                <a:moveTo>
                  <a:pt x="0" y="0"/>
                </a:moveTo>
                <a:lnTo>
                  <a:pt x="0" y="53578"/>
                </a:lnTo>
                <a:lnTo>
                  <a:pt x="0" y="116086"/>
                </a:lnTo>
                <a:lnTo>
                  <a:pt x="0" y="151804"/>
                </a:lnTo>
                <a:lnTo>
                  <a:pt x="0" y="178593"/>
                </a:lnTo>
                <a:lnTo>
                  <a:pt x="0" y="187523"/>
                </a:lnTo>
                <a:lnTo>
                  <a:pt x="0" y="178593"/>
                </a:lnTo>
                <a:lnTo>
                  <a:pt x="0" y="169664"/>
                </a:lnTo>
                <a:lnTo>
                  <a:pt x="8929" y="151804"/>
                </a:lnTo>
                <a:lnTo>
                  <a:pt x="17859" y="125015"/>
                </a:lnTo>
                <a:lnTo>
                  <a:pt x="26789" y="80367"/>
                </a:lnTo>
                <a:lnTo>
                  <a:pt x="44648" y="35718"/>
                </a:lnTo>
                <a:lnTo>
                  <a:pt x="62508" y="8929"/>
                </a:lnTo>
                <a:lnTo>
                  <a:pt x="80367" y="0"/>
                </a:lnTo>
                <a:lnTo>
                  <a:pt x="89297" y="8929"/>
                </a:lnTo>
                <a:lnTo>
                  <a:pt x="89297" y="35718"/>
                </a:lnTo>
                <a:lnTo>
                  <a:pt x="98226" y="80367"/>
                </a:lnTo>
                <a:lnTo>
                  <a:pt x="107156" y="133945"/>
                </a:lnTo>
                <a:lnTo>
                  <a:pt x="116086" y="196453"/>
                </a:lnTo>
                <a:lnTo>
                  <a:pt x="125015" y="241101"/>
                </a:lnTo>
                <a:lnTo>
                  <a:pt x="125015" y="250031"/>
                </a:lnTo>
                <a:lnTo>
                  <a:pt x="125015" y="250031"/>
                </a:lnTo>
                <a:lnTo>
                  <a:pt x="133945" y="214312"/>
                </a:lnTo>
                <a:lnTo>
                  <a:pt x="133945" y="21431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589609" y="1812726"/>
            <a:ext cx="294681" cy="616150"/>
          </a:xfrm>
          <a:custGeom>
            <a:avLst/>
            <a:gdLst/>
            <a:ahLst/>
            <a:cxnLst/>
            <a:rect l="0" t="0" r="0" b="0"/>
            <a:pathLst>
              <a:path w="294681" h="616150">
                <a:moveTo>
                  <a:pt x="0" y="0"/>
                </a:moveTo>
                <a:lnTo>
                  <a:pt x="8930" y="26789"/>
                </a:lnTo>
                <a:lnTo>
                  <a:pt x="17860" y="62508"/>
                </a:lnTo>
                <a:lnTo>
                  <a:pt x="17860" y="116086"/>
                </a:lnTo>
                <a:lnTo>
                  <a:pt x="35719" y="187524"/>
                </a:lnTo>
                <a:lnTo>
                  <a:pt x="35719" y="276821"/>
                </a:lnTo>
                <a:lnTo>
                  <a:pt x="44649" y="383977"/>
                </a:lnTo>
                <a:lnTo>
                  <a:pt x="53579" y="464344"/>
                </a:lnTo>
                <a:lnTo>
                  <a:pt x="44649" y="535782"/>
                </a:lnTo>
                <a:lnTo>
                  <a:pt x="53579" y="589360"/>
                </a:lnTo>
                <a:lnTo>
                  <a:pt x="53579" y="616149"/>
                </a:lnTo>
                <a:lnTo>
                  <a:pt x="44649" y="616149"/>
                </a:lnTo>
                <a:lnTo>
                  <a:pt x="44649" y="607219"/>
                </a:lnTo>
                <a:lnTo>
                  <a:pt x="44649" y="580430"/>
                </a:lnTo>
                <a:lnTo>
                  <a:pt x="44649" y="553641"/>
                </a:lnTo>
                <a:lnTo>
                  <a:pt x="53579" y="508993"/>
                </a:lnTo>
                <a:lnTo>
                  <a:pt x="53579" y="455414"/>
                </a:lnTo>
                <a:lnTo>
                  <a:pt x="53579" y="401836"/>
                </a:lnTo>
                <a:lnTo>
                  <a:pt x="71438" y="375047"/>
                </a:lnTo>
                <a:lnTo>
                  <a:pt x="80368" y="357188"/>
                </a:lnTo>
                <a:lnTo>
                  <a:pt x="89297" y="357188"/>
                </a:lnTo>
                <a:lnTo>
                  <a:pt x="98227" y="375047"/>
                </a:lnTo>
                <a:lnTo>
                  <a:pt x="107157" y="392907"/>
                </a:lnTo>
                <a:lnTo>
                  <a:pt x="98227" y="419696"/>
                </a:lnTo>
                <a:lnTo>
                  <a:pt x="89297" y="464344"/>
                </a:lnTo>
                <a:lnTo>
                  <a:pt x="80368" y="508993"/>
                </a:lnTo>
                <a:lnTo>
                  <a:pt x="80368" y="553641"/>
                </a:lnTo>
                <a:lnTo>
                  <a:pt x="71438" y="580430"/>
                </a:lnTo>
                <a:lnTo>
                  <a:pt x="80368" y="607219"/>
                </a:lnTo>
                <a:lnTo>
                  <a:pt x="107157" y="616149"/>
                </a:lnTo>
                <a:lnTo>
                  <a:pt x="142875" y="607219"/>
                </a:lnTo>
                <a:lnTo>
                  <a:pt x="178594" y="580430"/>
                </a:lnTo>
                <a:lnTo>
                  <a:pt x="214313" y="562571"/>
                </a:lnTo>
                <a:lnTo>
                  <a:pt x="250032" y="526852"/>
                </a:lnTo>
                <a:lnTo>
                  <a:pt x="276821" y="482203"/>
                </a:lnTo>
                <a:lnTo>
                  <a:pt x="285750" y="446485"/>
                </a:lnTo>
                <a:lnTo>
                  <a:pt x="294680" y="419696"/>
                </a:lnTo>
                <a:lnTo>
                  <a:pt x="276821" y="410766"/>
                </a:lnTo>
                <a:lnTo>
                  <a:pt x="258961" y="410766"/>
                </a:lnTo>
                <a:lnTo>
                  <a:pt x="241102" y="428625"/>
                </a:lnTo>
                <a:lnTo>
                  <a:pt x="223243" y="455414"/>
                </a:lnTo>
                <a:lnTo>
                  <a:pt x="205383" y="491133"/>
                </a:lnTo>
                <a:lnTo>
                  <a:pt x="196454" y="526852"/>
                </a:lnTo>
                <a:lnTo>
                  <a:pt x="187524" y="562571"/>
                </a:lnTo>
                <a:lnTo>
                  <a:pt x="196454" y="589360"/>
                </a:lnTo>
                <a:lnTo>
                  <a:pt x="214313" y="598289"/>
                </a:lnTo>
                <a:lnTo>
                  <a:pt x="241102" y="607219"/>
                </a:lnTo>
                <a:lnTo>
                  <a:pt x="258961" y="598289"/>
                </a:lnTo>
                <a:lnTo>
                  <a:pt x="267891" y="580430"/>
                </a:lnTo>
                <a:lnTo>
                  <a:pt x="267891" y="562571"/>
                </a:lnTo>
                <a:lnTo>
                  <a:pt x="267891" y="526852"/>
                </a:lnTo>
                <a:lnTo>
                  <a:pt x="250032" y="482203"/>
                </a:lnTo>
                <a:lnTo>
                  <a:pt x="223243" y="446485"/>
                </a:lnTo>
                <a:lnTo>
                  <a:pt x="223243" y="44648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893219" y="2214562"/>
            <a:ext cx="169665" cy="250033"/>
          </a:xfrm>
          <a:custGeom>
            <a:avLst/>
            <a:gdLst/>
            <a:ahLst/>
            <a:cxnLst/>
            <a:rect l="0" t="0" r="0" b="0"/>
            <a:pathLst>
              <a:path w="169665" h="250033">
                <a:moveTo>
                  <a:pt x="0" y="0"/>
                </a:moveTo>
                <a:lnTo>
                  <a:pt x="8929" y="8930"/>
                </a:lnTo>
                <a:lnTo>
                  <a:pt x="17859" y="26789"/>
                </a:lnTo>
                <a:lnTo>
                  <a:pt x="17859" y="53578"/>
                </a:lnTo>
                <a:lnTo>
                  <a:pt x="35719" y="98227"/>
                </a:lnTo>
                <a:lnTo>
                  <a:pt x="53578" y="151805"/>
                </a:lnTo>
                <a:lnTo>
                  <a:pt x="62508" y="196453"/>
                </a:lnTo>
                <a:lnTo>
                  <a:pt x="71437" y="232172"/>
                </a:lnTo>
                <a:lnTo>
                  <a:pt x="71437" y="250032"/>
                </a:lnTo>
                <a:lnTo>
                  <a:pt x="71437" y="250032"/>
                </a:lnTo>
                <a:lnTo>
                  <a:pt x="71437" y="241102"/>
                </a:lnTo>
                <a:lnTo>
                  <a:pt x="89297" y="214313"/>
                </a:lnTo>
                <a:lnTo>
                  <a:pt x="98226" y="178594"/>
                </a:lnTo>
                <a:lnTo>
                  <a:pt x="107156" y="133946"/>
                </a:lnTo>
                <a:lnTo>
                  <a:pt x="107156" y="89297"/>
                </a:lnTo>
                <a:lnTo>
                  <a:pt x="116086" y="53578"/>
                </a:lnTo>
                <a:lnTo>
                  <a:pt x="133945" y="35719"/>
                </a:lnTo>
                <a:lnTo>
                  <a:pt x="142875" y="35719"/>
                </a:lnTo>
                <a:lnTo>
                  <a:pt x="151804" y="53578"/>
                </a:lnTo>
                <a:lnTo>
                  <a:pt x="151804" y="80367"/>
                </a:lnTo>
                <a:lnTo>
                  <a:pt x="160734" y="116086"/>
                </a:lnTo>
                <a:lnTo>
                  <a:pt x="169664" y="169664"/>
                </a:lnTo>
                <a:lnTo>
                  <a:pt x="160734" y="205383"/>
                </a:lnTo>
                <a:lnTo>
                  <a:pt x="160734" y="232172"/>
                </a:lnTo>
                <a:lnTo>
                  <a:pt x="160734" y="241102"/>
                </a:lnTo>
                <a:lnTo>
                  <a:pt x="160734" y="223242"/>
                </a:lnTo>
                <a:lnTo>
                  <a:pt x="169664" y="196453"/>
                </a:lnTo>
                <a:lnTo>
                  <a:pt x="169664" y="142875"/>
                </a:lnTo>
                <a:lnTo>
                  <a:pt x="169664" y="14287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027164" y="2071687"/>
            <a:ext cx="17860" cy="35720"/>
          </a:xfrm>
          <a:custGeom>
            <a:avLst/>
            <a:gdLst/>
            <a:ahLst/>
            <a:cxnLst/>
            <a:rect l="0" t="0" r="0" b="0"/>
            <a:pathLst>
              <a:path w="17860" h="35720">
                <a:moveTo>
                  <a:pt x="17859" y="0"/>
                </a:moveTo>
                <a:lnTo>
                  <a:pt x="8930" y="17860"/>
                </a:lnTo>
                <a:lnTo>
                  <a:pt x="0" y="35719"/>
                </a:lnTo>
                <a:lnTo>
                  <a:pt x="0" y="35719"/>
                </a:lnTo>
                <a:lnTo>
                  <a:pt x="8930" y="35719"/>
                </a:lnTo>
                <a:lnTo>
                  <a:pt x="8930" y="17860"/>
                </a:lnTo>
                <a:lnTo>
                  <a:pt x="8930" y="1786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125391" y="1946672"/>
            <a:ext cx="53579" cy="482204"/>
          </a:xfrm>
          <a:custGeom>
            <a:avLst/>
            <a:gdLst/>
            <a:ahLst/>
            <a:cxnLst/>
            <a:rect l="0" t="0" r="0" b="0"/>
            <a:pathLst>
              <a:path w="53579" h="482204">
                <a:moveTo>
                  <a:pt x="17859" y="0"/>
                </a:moveTo>
                <a:lnTo>
                  <a:pt x="17859" y="71437"/>
                </a:lnTo>
                <a:lnTo>
                  <a:pt x="26789" y="160734"/>
                </a:lnTo>
                <a:lnTo>
                  <a:pt x="8929" y="258961"/>
                </a:lnTo>
                <a:lnTo>
                  <a:pt x="0" y="348257"/>
                </a:lnTo>
                <a:lnTo>
                  <a:pt x="8929" y="410765"/>
                </a:lnTo>
                <a:lnTo>
                  <a:pt x="8929" y="464343"/>
                </a:lnTo>
                <a:lnTo>
                  <a:pt x="26789" y="482203"/>
                </a:lnTo>
                <a:lnTo>
                  <a:pt x="35718" y="482203"/>
                </a:lnTo>
                <a:lnTo>
                  <a:pt x="44648" y="473273"/>
                </a:lnTo>
                <a:lnTo>
                  <a:pt x="53578" y="437554"/>
                </a:lnTo>
                <a:lnTo>
                  <a:pt x="53578" y="43755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053953" y="2196703"/>
            <a:ext cx="232173" cy="267892"/>
          </a:xfrm>
          <a:custGeom>
            <a:avLst/>
            <a:gdLst/>
            <a:ahLst/>
            <a:cxnLst/>
            <a:rect l="0" t="0" r="0" b="0"/>
            <a:pathLst>
              <a:path w="232173" h="267892">
                <a:moveTo>
                  <a:pt x="0" y="0"/>
                </a:moveTo>
                <a:lnTo>
                  <a:pt x="26789" y="8930"/>
                </a:lnTo>
                <a:lnTo>
                  <a:pt x="80367" y="26789"/>
                </a:lnTo>
                <a:lnTo>
                  <a:pt x="125016" y="26789"/>
                </a:lnTo>
                <a:lnTo>
                  <a:pt x="178594" y="44648"/>
                </a:lnTo>
                <a:lnTo>
                  <a:pt x="205383" y="62508"/>
                </a:lnTo>
                <a:lnTo>
                  <a:pt x="232172" y="107156"/>
                </a:lnTo>
                <a:lnTo>
                  <a:pt x="223242" y="151805"/>
                </a:lnTo>
                <a:lnTo>
                  <a:pt x="205383" y="205383"/>
                </a:lnTo>
                <a:lnTo>
                  <a:pt x="178594" y="250031"/>
                </a:lnTo>
                <a:lnTo>
                  <a:pt x="169664" y="267891"/>
                </a:lnTo>
                <a:lnTo>
                  <a:pt x="169664" y="267891"/>
                </a:lnTo>
                <a:lnTo>
                  <a:pt x="169664" y="241101"/>
                </a:lnTo>
                <a:lnTo>
                  <a:pt x="196453" y="187523"/>
                </a:lnTo>
                <a:lnTo>
                  <a:pt x="214313" y="125016"/>
                </a:lnTo>
                <a:lnTo>
                  <a:pt x="214313" y="125016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330773" y="1991320"/>
            <a:ext cx="142876" cy="607220"/>
          </a:xfrm>
          <a:custGeom>
            <a:avLst/>
            <a:gdLst/>
            <a:ahLst/>
            <a:cxnLst/>
            <a:rect l="0" t="0" r="0" b="0"/>
            <a:pathLst>
              <a:path w="142876" h="607220">
                <a:moveTo>
                  <a:pt x="0" y="0"/>
                </a:moveTo>
                <a:lnTo>
                  <a:pt x="0" y="71438"/>
                </a:lnTo>
                <a:lnTo>
                  <a:pt x="0" y="169664"/>
                </a:lnTo>
                <a:lnTo>
                  <a:pt x="0" y="267891"/>
                </a:lnTo>
                <a:lnTo>
                  <a:pt x="0" y="348258"/>
                </a:lnTo>
                <a:lnTo>
                  <a:pt x="8930" y="401836"/>
                </a:lnTo>
                <a:lnTo>
                  <a:pt x="26790" y="437555"/>
                </a:lnTo>
                <a:lnTo>
                  <a:pt x="44649" y="437555"/>
                </a:lnTo>
                <a:lnTo>
                  <a:pt x="44649" y="419695"/>
                </a:lnTo>
                <a:lnTo>
                  <a:pt x="62508" y="401836"/>
                </a:lnTo>
                <a:lnTo>
                  <a:pt x="71438" y="375047"/>
                </a:lnTo>
                <a:lnTo>
                  <a:pt x="89297" y="339328"/>
                </a:lnTo>
                <a:lnTo>
                  <a:pt x="98227" y="294680"/>
                </a:lnTo>
                <a:lnTo>
                  <a:pt x="107157" y="285750"/>
                </a:lnTo>
                <a:lnTo>
                  <a:pt x="107157" y="285750"/>
                </a:lnTo>
                <a:lnTo>
                  <a:pt x="107157" y="321469"/>
                </a:lnTo>
                <a:lnTo>
                  <a:pt x="107157" y="375047"/>
                </a:lnTo>
                <a:lnTo>
                  <a:pt x="116086" y="437555"/>
                </a:lnTo>
                <a:lnTo>
                  <a:pt x="125016" y="508993"/>
                </a:lnTo>
                <a:lnTo>
                  <a:pt x="133946" y="562571"/>
                </a:lnTo>
                <a:lnTo>
                  <a:pt x="142875" y="607219"/>
                </a:lnTo>
                <a:lnTo>
                  <a:pt x="142875" y="60721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669727" y="2687836"/>
            <a:ext cx="35719" cy="794743"/>
          </a:xfrm>
          <a:custGeom>
            <a:avLst/>
            <a:gdLst/>
            <a:ahLst/>
            <a:cxnLst/>
            <a:rect l="0" t="0" r="0" b="0"/>
            <a:pathLst>
              <a:path w="35719" h="794743">
                <a:moveTo>
                  <a:pt x="35718" y="8930"/>
                </a:moveTo>
                <a:lnTo>
                  <a:pt x="35718" y="0"/>
                </a:lnTo>
                <a:lnTo>
                  <a:pt x="26789" y="8930"/>
                </a:lnTo>
                <a:lnTo>
                  <a:pt x="35718" y="71437"/>
                </a:lnTo>
                <a:lnTo>
                  <a:pt x="26789" y="151804"/>
                </a:lnTo>
                <a:lnTo>
                  <a:pt x="26789" y="267890"/>
                </a:lnTo>
                <a:lnTo>
                  <a:pt x="35718" y="401835"/>
                </a:lnTo>
                <a:lnTo>
                  <a:pt x="35718" y="544710"/>
                </a:lnTo>
                <a:lnTo>
                  <a:pt x="35718" y="660796"/>
                </a:lnTo>
                <a:lnTo>
                  <a:pt x="35718" y="750093"/>
                </a:lnTo>
                <a:lnTo>
                  <a:pt x="35718" y="794742"/>
                </a:lnTo>
                <a:lnTo>
                  <a:pt x="35718" y="794742"/>
                </a:lnTo>
                <a:lnTo>
                  <a:pt x="26789" y="776882"/>
                </a:lnTo>
                <a:lnTo>
                  <a:pt x="0" y="732234"/>
                </a:lnTo>
                <a:lnTo>
                  <a:pt x="0" y="73223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00063" y="3000375"/>
            <a:ext cx="205383" cy="53579"/>
          </a:xfrm>
          <a:custGeom>
            <a:avLst/>
            <a:gdLst/>
            <a:ahLst/>
            <a:cxnLst/>
            <a:rect l="0" t="0" r="0" b="0"/>
            <a:pathLst>
              <a:path w="205383" h="53579">
                <a:moveTo>
                  <a:pt x="0" y="53578"/>
                </a:moveTo>
                <a:lnTo>
                  <a:pt x="17859" y="35718"/>
                </a:lnTo>
                <a:lnTo>
                  <a:pt x="44648" y="26789"/>
                </a:lnTo>
                <a:lnTo>
                  <a:pt x="89296" y="8929"/>
                </a:lnTo>
                <a:lnTo>
                  <a:pt x="142875" y="0"/>
                </a:lnTo>
                <a:lnTo>
                  <a:pt x="205382" y="0"/>
                </a:lnTo>
                <a:lnTo>
                  <a:pt x="205382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803672" y="2902148"/>
            <a:ext cx="517923" cy="366118"/>
          </a:xfrm>
          <a:custGeom>
            <a:avLst/>
            <a:gdLst/>
            <a:ahLst/>
            <a:cxnLst/>
            <a:rect l="0" t="0" r="0" b="0"/>
            <a:pathLst>
              <a:path w="517923" h="366118">
                <a:moveTo>
                  <a:pt x="98227" y="0"/>
                </a:moveTo>
                <a:lnTo>
                  <a:pt x="89297" y="17859"/>
                </a:lnTo>
                <a:lnTo>
                  <a:pt x="71437" y="17859"/>
                </a:lnTo>
                <a:lnTo>
                  <a:pt x="53578" y="53578"/>
                </a:lnTo>
                <a:lnTo>
                  <a:pt x="26789" y="107156"/>
                </a:lnTo>
                <a:lnTo>
                  <a:pt x="17859" y="178594"/>
                </a:lnTo>
                <a:lnTo>
                  <a:pt x="0" y="241102"/>
                </a:lnTo>
                <a:lnTo>
                  <a:pt x="0" y="285750"/>
                </a:lnTo>
                <a:lnTo>
                  <a:pt x="8930" y="312539"/>
                </a:lnTo>
                <a:lnTo>
                  <a:pt x="17859" y="312539"/>
                </a:lnTo>
                <a:lnTo>
                  <a:pt x="35719" y="294680"/>
                </a:lnTo>
                <a:lnTo>
                  <a:pt x="62508" y="267891"/>
                </a:lnTo>
                <a:lnTo>
                  <a:pt x="80367" y="223242"/>
                </a:lnTo>
                <a:lnTo>
                  <a:pt x="116086" y="169664"/>
                </a:lnTo>
                <a:lnTo>
                  <a:pt x="133945" y="133945"/>
                </a:lnTo>
                <a:lnTo>
                  <a:pt x="142875" y="98227"/>
                </a:lnTo>
                <a:lnTo>
                  <a:pt x="160734" y="98227"/>
                </a:lnTo>
                <a:lnTo>
                  <a:pt x="178594" y="125016"/>
                </a:lnTo>
                <a:lnTo>
                  <a:pt x="178594" y="169664"/>
                </a:lnTo>
                <a:lnTo>
                  <a:pt x="178594" y="214313"/>
                </a:lnTo>
                <a:lnTo>
                  <a:pt x="169664" y="267891"/>
                </a:lnTo>
                <a:lnTo>
                  <a:pt x="169664" y="294680"/>
                </a:lnTo>
                <a:lnTo>
                  <a:pt x="169664" y="303609"/>
                </a:lnTo>
                <a:lnTo>
                  <a:pt x="169664" y="303609"/>
                </a:lnTo>
                <a:lnTo>
                  <a:pt x="178594" y="276820"/>
                </a:lnTo>
                <a:lnTo>
                  <a:pt x="196453" y="241102"/>
                </a:lnTo>
                <a:lnTo>
                  <a:pt x="214312" y="196453"/>
                </a:lnTo>
                <a:lnTo>
                  <a:pt x="250031" y="151805"/>
                </a:lnTo>
                <a:lnTo>
                  <a:pt x="276820" y="107156"/>
                </a:lnTo>
                <a:lnTo>
                  <a:pt x="294680" y="80367"/>
                </a:lnTo>
                <a:lnTo>
                  <a:pt x="312539" y="62508"/>
                </a:lnTo>
                <a:lnTo>
                  <a:pt x="321469" y="62508"/>
                </a:lnTo>
                <a:lnTo>
                  <a:pt x="330398" y="98227"/>
                </a:lnTo>
                <a:lnTo>
                  <a:pt x="321469" y="133945"/>
                </a:lnTo>
                <a:lnTo>
                  <a:pt x="303609" y="196453"/>
                </a:lnTo>
                <a:lnTo>
                  <a:pt x="285750" y="267891"/>
                </a:lnTo>
                <a:lnTo>
                  <a:pt x="285750" y="321469"/>
                </a:lnTo>
                <a:lnTo>
                  <a:pt x="285750" y="357188"/>
                </a:lnTo>
                <a:lnTo>
                  <a:pt x="303609" y="366117"/>
                </a:lnTo>
                <a:lnTo>
                  <a:pt x="330398" y="357188"/>
                </a:lnTo>
                <a:lnTo>
                  <a:pt x="366117" y="330398"/>
                </a:lnTo>
                <a:lnTo>
                  <a:pt x="401836" y="285750"/>
                </a:lnTo>
                <a:lnTo>
                  <a:pt x="428625" y="241102"/>
                </a:lnTo>
                <a:lnTo>
                  <a:pt x="455414" y="196453"/>
                </a:lnTo>
                <a:lnTo>
                  <a:pt x="464344" y="169664"/>
                </a:lnTo>
                <a:lnTo>
                  <a:pt x="464344" y="160734"/>
                </a:lnTo>
                <a:lnTo>
                  <a:pt x="464344" y="160734"/>
                </a:lnTo>
                <a:lnTo>
                  <a:pt x="455414" y="178594"/>
                </a:lnTo>
                <a:lnTo>
                  <a:pt x="446484" y="214313"/>
                </a:lnTo>
                <a:lnTo>
                  <a:pt x="437555" y="258961"/>
                </a:lnTo>
                <a:lnTo>
                  <a:pt x="446484" y="303609"/>
                </a:lnTo>
                <a:lnTo>
                  <a:pt x="455414" y="330398"/>
                </a:lnTo>
                <a:lnTo>
                  <a:pt x="464344" y="339328"/>
                </a:lnTo>
                <a:lnTo>
                  <a:pt x="482203" y="339328"/>
                </a:lnTo>
                <a:lnTo>
                  <a:pt x="500062" y="321469"/>
                </a:lnTo>
                <a:lnTo>
                  <a:pt x="517922" y="285750"/>
                </a:lnTo>
                <a:lnTo>
                  <a:pt x="517922" y="250031"/>
                </a:lnTo>
                <a:lnTo>
                  <a:pt x="517922" y="196453"/>
                </a:lnTo>
                <a:lnTo>
                  <a:pt x="508992" y="151805"/>
                </a:lnTo>
                <a:lnTo>
                  <a:pt x="508992" y="15180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285875" y="3009304"/>
            <a:ext cx="232173" cy="455415"/>
          </a:xfrm>
          <a:custGeom>
            <a:avLst/>
            <a:gdLst/>
            <a:ahLst/>
            <a:cxnLst/>
            <a:rect l="0" t="0" r="0" b="0"/>
            <a:pathLst>
              <a:path w="232173" h="455415">
                <a:moveTo>
                  <a:pt x="0" y="0"/>
                </a:moveTo>
                <a:lnTo>
                  <a:pt x="8930" y="44649"/>
                </a:lnTo>
                <a:lnTo>
                  <a:pt x="26789" y="89297"/>
                </a:lnTo>
                <a:lnTo>
                  <a:pt x="44648" y="125016"/>
                </a:lnTo>
                <a:lnTo>
                  <a:pt x="71438" y="160735"/>
                </a:lnTo>
                <a:lnTo>
                  <a:pt x="89297" y="196453"/>
                </a:lnTo>
                <a:lnTo>
                  <a:pt x="98227" y="205383"/>
                </a:lnTo>
                <a:lnTo>
                  <a:pt x="116086" y="205383"/>
                </a:lnTo>
                <a:lnTo>
                  <a:pt x="116086" y="205383"/>
                </a:lnTo>
                <a:lnTo>
                  <a:pt x="116086" y="187524"/>
                </a:lnTo>
                <a:lnTo>
                  <a:pt x="116086" y="169664"/>
                </a:lnTo>
                <a:lnTo>
                  <a:pt x="116086" y="151805"/>
                </a:lnTo>
                <a:lnTo>
                  <a:pt x="125016" y="133946"/>
                </a:lnTo>
                <a:lnTo>
                  <a:pt x="142875" y="133946"/>
                </a:lnTo>
                <a:lnTo>
                  <a:pt x="160734" y="133946"/>
                </a:lnTo>
                <a:lnTo>
                  <a:pt x="178594" y="160735"/>
                </a:lnTo>
                <a:lnTo>
                  <a:pt x="205383" y="205383"/>
                </a:lnTo>
                <a:lnTo>
                  <a:pt x="223242" y="258961"/>
                </a:lnTo>
                <a:lnTo>
                  <a:pt x="232172" y="312539"/>
                </a:lnTo>
                <a:lnTo>
                  <a:pt x="232172" y="375047"/>
                </a:lnTo>
                <a:lnTo>
                  <a:pt x="214313" y="419696"/>
                </a:lnTo>
                <a:lnTo>
                  <a:pt x="187523" y="446485"/>
                </a:lnTo>
                <a:lnTo>
                  <a:pt x="151805" y="455414"/>
                </a:lnTo>
                <a:lnTo>
                  <a:pt x="107156" y="446485"/>
                </a:lnTo>
                <a:lnTo>
                  <a:pt x="107156" y="44648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169789" y="2964656"/>
            <a:ext cx="187525" cy="53579"/>
          </a:xfrm>
          <a:custGeom>
            <a:avLst/>
            <a:gdLst/>
            <a:ahLst/>
            <a:cxnLst/>
            <a:rect l="0" t="0" r="0" b="0"/>
            <a:pathLst>
              <a:path w="187525" h="53579">
                <a:moveTo>
                  <a:pt x="0" y="53578"/>
                </a:moveTo>
                <a:lnTo>
                  <a:pt x="26789" y="35719"/>
                </a:lnTo>
                <a:lnTo>
                  <a:pt x="53578" y="44648"/>
                </a:lnTo>
                <a:lnTo>
                  <a:pt x="89297" y="35719"/>
                </a:lnTo>
                <a:lnTo>
                  <a:pt x="133945" y="17859"/>
                </a:lnTo>
                <a:lnTo>
                  <a:pt x="187524" y="0"/>
                </a:lnTo>
                <a:lnTo>
                  <a:pt x="187524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902023" y="3089671"/>
            <a:ext cx="187525" cy="294681"/>
          </a:xfrm>
          <a:custGeom>
            <a:avLst/>
            <a:gdLst/>
            <a:ahLst/>
            <a:cxnLst/>
            <a:rect l="0" t="0" r="0" b="0"/>
            <a:pathLst>
              <a:path w="187525" h="294681">
                <a:moveTo>
                  <a:pt x="0" y="17860"/>
                </a:moveTo>
                <a:lnTo>
                  <a:pt x="0" y="80368"/>
                </a:lnTo>
                <a:lnTo>
                  <a:pt x="8930" y="142875"/>
                </a:lnTo>
                <a:lnTo>
                  <a:pt x="8930" y="187524"/>
                </a:lnTo>
                <a:lnTo>
                  <a:pt x="8930" y="196454"/>
                </a:lnTo>
                <a:lnTo>
                  <a:pt x="17860" y="196454"/>
                </a:lnTo>
                <a:lnTo>
                  <a:pt x="26790" y="160735"/>
                </a:lnTo>
                <a:lnTo>
                  <a:pt x="44649" y="125016"/>
                </a:lnTo>
                <a:lnTo>
                  <a:pt x="71438" y="80368"/>
                </a:lnTo>
                <a:lnTo>
                  <a:pt x="89297" y="44649"/>
                </a:lnTo>
                <a:lnTo>
                  <a:pt x="116086" y="8930"/>
                </a:lnTo>
                <a:lnTo>
                  <a:pt x="133946" y="0"/>
                </a:lnTo>
                <a:lnTo>
                  <a:pt x="160735" y="17860"/>
                </a:lnTo>
                <a:lnTo>
                  <a:pt x="169665" y="53579"/>
                </a:lnTo>
                <a:lnTo>
                  <a:pt x="187524" y="116086"/>
                </a:lnTo>
                <a:lnTo>
                  <a:pt x="187524" y="196454"/>
                </a:lnTo>
                <a:lnTo>
                  <a:pt x="178594" y="250032"/>
                </a:lnTo>
                <a:lnTo>
                  <a:pt x="160735" y="285750"/>
                </a:lnTo>
                <a:lnTo>
                  <a:pt x="151805" y="294680"/>
                </a:lnTo>
                <a:lnTo>
                  <a:pt x="125016" y="276821"/>
                </a:lnTo>
                <a:lnTo>
                  <a:pt x="98227" y="232172"/>
                </a:lnTo>
                <a:lnTo>
                  <a:pt x="98227" y="23217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803797" y="2866429"/>
            <a:ext cx="62509" cy="26790"/>
          </a:xfrm>
          <a:custGeom>
            <a:avLst/>
            <a:gdLst/>
            <a:ahLst/>
            <a:cxnLst/>
            <a:rect l="0" t="0" r="0" b="0"/>
            <a:pathLst>
              <a:path w="62509" h="26790">
                <a:moveTo>
                  <a:pt x="0" y="0"/>
                </a:moveTo>
                <a:lnTo>
                  <a:pt x="8930" y="17860"/>
                </a:lnTo>
                <a:lnTo>
                  <a:pt x="35719" y="26789"/>
                </a:lnTo>
                <a:lnTo>
                  <a:pt x="62508" y="26789"/>
                </a:lnTo>
                <a:lnTo>
                  <a:pt x="62508" y="2678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2294930" y="3080742"/>
            <a:ext cx="125016" cy="241102"/>
          </a:xfrm>
          <a:custGeom>
            <a:avLst/>
            <a:gdLst/>
            <a:ahLst/>
            <a:cxnLst/>
            <a:rect l="0" t="0" r="0" b="0"/>
            <a:pathLst>
              <a:path w="125016" h="241102">
                <a:moveTo>
                  <a:pt x="125015" y="8929"/>
                </a:moveTo>
                <a:lnTo>
                  <a:pt x="125015" y="17859"/>
                </a:lnTo>
                <a:lnTo>
                  <a:pt x="98226" y="8929"/>
                </a:lnTo>
                <a:lnTo>
                  <a:pt x="62508" y="0"/>
                </a:lnTo>
                <a:lnTo>
                  <a:pt x="26789" y="0"/>
                </a:lnTo>
                <a:lnTo>
                  <a:pt x="0" y="17859"/>
                </a:lnTo>
                <a:lnTo>
                  <a:pt x="0" y="26789"/>
                </a:lnTo>
                <a:lnTo>
                  <a:pt x="17859" y="44648"/>
                </a:lnTo>
                <a:lnTo>
                  <a:pt x="44648" y="71437"/>
                </a:lnTo>
                <a:lnTo>
                  <a:pt x="80367" y="116086"/>
                </a:lnTo>
                <a:lnTo>
                  <a:pt x="107156" y="151804"/>
                </a:lnTo>
                <a:lnTo>
                  <a:pt x="116086" y="187523"/>
                </a:lnTo>
                <a:lnTo>
                  <a:pt x="116086" y="214312"/>
                </a:lnTo>
                <a:lnTo>
                  <a:pt x="98226" y="241101"/>
                </a:lnTo>
                <a:lnTo>
                  <a:pt x="62508" y="241101"/>
                </a:lnTo>
                <a:lnTo>
                  <a:pt x="26789" y="214312"/>
                </a:lnTo>
                <a:lnTo>
                  <a:pt x="26789" y="21431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527102" y="2848570"/>
            <a:ext cx="107157" cy="580431"/>
          </a:xfrm>
          <a:custGeom>
            <a:avLst/>
            <a:gdLst/>
            <a:ahLst/>
            <a:cxnLst/>
            <a:rect l="0" t="0" r="0" b="0"/>
            <a:pathLst>
              <a:path w="107157" h="580431">
                <a:moveTo>
                  <a:pt x="35718" y="0"/>
                </a:moveTo>
                <a:lnTo>
                  <a:pt x="35718" y="62508"/>
                </a:lnTo>
                <a:lnTo>
                  <a:pt x="26789" y="160734"/>
                </a:lnTo>
                <a:lnTo>
                  <a:pt x="8929" y="250031"/>
                </a:lnTo>
                <a:lnTo>
                  <a:pt x="0" y="339328"/>
                </a:lnTo>
                <a:lnTo>
                  <a:pt x="0" y="437555"/>
                </a:lnTo>
                <a:lnTo>
                  <a:pt x="8929" y="500062"/>
                </a:lnTo>
                <a:lnTo>
                  <a:pt x="26789" y="553641"/>
                </a:lnTo>
                <a:lnTo>
                  <a:pt x="53578" y="580430"/>
                </a:lnTo>
                <a:lnTo>
                  <a:pt x="80367" y="580430"/>
                </a:lnTo>
                <a:lnTo>
                  <a:pt x="107156" y="562570"/>
                </a:lnTo>
                <a:lnTo>
                  <a:pt x="107156" y="56257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2643188" y="3053953"/>
            <a:ext cx="339329" cy="303610"/>
          </a:xfrm>
          <a:custGeom>
            <a:avLst/>
            <a:gdLst/>
            <a:ahLst/>
            <a:cxnLst/>
            <a:rect l="0" t="0" r="0" b="0"/>
            <a:pathLst>
              <a:path w="339329" h="303610">
                <a:moveTo>
                  <a:pt x="89296" y="62508"/>
                </a:moveTo>
                <a:lnTo>
                  <a:pt x="71437" y="80367"/>
                </a:lnTo>
                <a:lnTo>
                  <a:pt x="44648" y="116086"/>
                </a:lnTo>
                <a:lnTo>
                  <a:pt x="26789" y="169664"/>
                </a:lnTo>
                <a:lnTo>
                  <a:pt x="8929" y="214312"/>
                </a:lnTo>
                <a:lnTo>
                  <a:pt x="0" y="258961"/>
                </a:lnTo>
                <a:lnTo>
                  <a:pt x="8929" y="285750"/>
                </a:lnTo>
                <a:lnTo>
                  <a:pt x="26789" y="303609"/>
                </a:lnTo>
                <a:lnTo>
                  <a:pt x="44648" y="303609"/>
                </a:lnTo>
                <a:lnTo>
                  <a:pt x="53578" y="294679"/>
                </a:lnTo>
                <a:lnTo>
                  <a:pt x="71437" y="267890"/>
                </a:lnTo>
                <a:lnTo>
                  <a:pt x="89296" y="241101"/>
                </a:lnTo>
                <a:lnTo>
                  <a:pt x="107156" y="196453"/>
                </a:lnTo>
                <a:lnTo>
                  <a:pt x="116085" y="160734"/>
                </a:lnTo>
                <a:lnTo>
                  <a:pt x="125015" y="133945"/>
                </a:lnTo>
                <a:lnTo>
                  <a:pt x="133945" y="125015"/>
                </a:lnTo>
                <a:lnTo>
                  <a:pt x="133945" y="133945"/>
                </a:lnTo>
                <a:lnTo>
                  <a:pt x="133945" y="160734"/>
                </a:lnTo>
                <a:lnTo>
                  <a:pt x="133945" y="196453"/>
                </a:lnTo>
                <a:lnTo>
                  <a:pt x="142875" y="241101"/>
                </a:lnTo>
                <a:lnTo>
                  <a:pt x="151804" y="267890"/>
                </a:lnTo>
                <a:lnTo>
                  <a:pt x="160734" y="285750"/>
                </a:lnTo>
                <a:lnTo>
                  <a:pt x="169664" y="294679"/>
                </a:lnTo>
                <a:lnTo>
                  <a:pt x="169664" y="276820"/>
                </a:lnTo>
                <a:lnTo>
                  <a:pt x="178593" y="267890"/>
                </a:lnTo>
                <a:lnTo>
                  <a:pt x="196453" y="250031"/>
                </a:lnTo>
                <a:lnTo>
                  <a:pt x="205382" y="232172"/>
                </a:lnTo>
                <a:lnTo>
                  <a:pt x="205382" y="205383"/>
                </a:lnTo>
                <a:lnTo>
                  <a:pt x="214312" y="214312"/>
                </a:lnTo>
                <a:lnTo>
                  <a:pt x="214312" y="232172"/>
                </a:lnTo>
                <a:lnTo>
                  <a:pt x="232171" y="250031"/>
                </a:lnTo>
                <a:lnTo>
                  <a:pt x="241101" y="276820"/>
                </a:lnTo>
                <a:lnTo>
                  <a:pt x="250031" y="294679"/>
                </a:lnTo>
                <a:lnTo>
                  <a:pt x="267890" y="303609"/>
                </a:lnTo>
                <a:lnTo>
                  <a:pt x="294679" y="294679"/>
                </a:lnTo>
                <a:lnTo>
                  <a:pt x="312539" y="267890"/>
                </a:lnTo>
                <a:lnTo>
                  <a:pt x="330398" y="232172"/>
                </a:lnTo>
                <a:lnTo>
                  <a:pt x="339328" y="169664"/>
                </a:lnTo>
                <a:lnTo>
                  <a:pt x="339328" y="98226"/>
                </a:lnTo>
                <a:lnTo>
                  <a:pt x="330398" y="0"/>
                </a:lnTo>
                <a:lnTo>
                  <a:pt x="330398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2973586" y="2723555"/>
            <a:ext cx="267892" cy="866180"/>
          </a:xfrm>
          <a:custGeom>
            <a:avLst/>
            <a:gdLst/>
            <a:ahLst/>
            <a:cxnLst/>
            <a:rect l="0" t="0" r="0" b="0"/>
            <a:pathLst>
              <a:path w="267892" h="866180">
                <a:moveTo>
                  <a:pt x="0" y="0"/>
                </a:moveTo>
                <a:lnTo>
                  <a:pt x="8930" y="0"/>
                </a:lnTo>
                <a:lnTo>
                  <a:pt x="17859" y="17859"/>
                </a:lnTo>
                <a:lnTo>
                  <a:pt x="26789" y="44648"/>
                </a:lnTo>
                <a:lnTo>
                  <a:pt x="35719" y="89296"/>
                </a:lnTo>
                <a:lnTo>
                  <a:pt x="35719" y="169663"/>
                </a:lnTo>
                <a:lnTo>
                  <a:pt x="35719" y="258960"/>
                </a:lnTo>
                <a:lnTo>
                  <a:pt x="35719" y="366116"/>
                </a:lnTo>
                <a:lnTo>
                  <a:pt x="35719" y="455413"/>
                </a:lnTo>
                <a:lnTo>
                  <a:pt x="35719" y="517921"/>
                </a:lnTo>
                <a:lnTo>
                  <a:pt x="53578" y="562570"/>
                </a:lnTo>
                <a:lnTo>
                  <a:pt x="71437" y="571499"/>
                </a:lnTo>
                <a:lnTo>
                  <a:pt x="89297" y="562570"/>
                </a:lnTo>
                <a:lnTo>
                  <a:pt x="98227" y="535781"/>
                </a:lnTo>
                <a:lnTo>
                  <a:pt x="116086" y="500062"/>
                </a:lnTo>
                <a:lnTo>
                  <a:pt x="125016" y="464343"/>
                </a:lnTo>
                <a:lnTo>
                  <a:pt x="133945" y="455413"/>
                </a:lnTo>
                <a:lnTo>
                  <a:pt x="133945" y="455413"/>
                </a:lnTo>
                <a:lnTo>
                  <a:pt x="116086" y="473273"/>
                </a:lnTo>
                <a:lnTo>
                  <a:pt x="107156" y="508991"/>
                </a:lnTo>
                <a:lnTo>
                  <a:pt x="107156" y="544710"/>
                </a:lnTo>
                <a:lnTo>
                  <a:pt x="116086" y="580429"/>
                </a:lnTo>
                <a:lnTo>
                  <a:pt x="125016" y="598288"/>
                </a:lnTo>
                <a:lnTo>
                  <a:pt x="142875" y="607218"/>
                </a:lnTo>
                <a:lnTo>
                  <a:pt x="169664" y="598288"/>
                </a:lnTo>
                <a:lnTo>
                  <a:pt x="196453" y="589359"/>
                </a:lnTo>
                <a:lnTo>
                  <a:pt x="214312" y="562570"/>
                </a:lnTo>
                <a:lnTo>
                  <a:pt x="241102" y="535781"/>
                </a:lnTo>
                <a:lnTo>
                  <a:pt x="258961" y="517921"/>
                </a:lnTo>
                <a:lnTo>
                  <a:pt x="267891" y="508991"/>
                </a:lnTo>
                <a:lnTo>
                  <a:pt x="267891" y="517921"/>
                </a:lnTo>
                <a:lnTo>
                  <a:pt x="267891" y="544710"/>
                </a:lnTo>
                <a:lnTo>
                  <a:pt x="267891" y="598288"/>
                </a:lnTo>
                <a:lnTo>
                  <a:pt x="267891" y="669726"/>
                </a:lnTo>
                <a:lnTo>
                  <a:pt x="258961" y="732234"/>
                </a:lnTo>
                <a:lnTo>
                  <a:pt x="258961" y="794741"/>
                </a:lnTo>
                <a:lnTo>
                  <a:pt x="258961" y="839390"/>
                </a:lnTo>
                <a:lnTo>
                  <a:pt x="232172" y="866179"/>
                </a:lnTo>
                <a:lnTo>
                  <a:pt x="169664" y="866179"/>
                </a:lnTo>
                <a:lnTo>
                  <a:pt x="169664" y="86617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330648" y="3491507"/>
            <a:ext cx="946548" cy="71439"/>
          </a:xfrm>
          <a:custGeom>
            <a:avLst/>
            <a:gdLst/>
            <a:ahLst/>
            <a:cxnLst/>
            <a:rect l="0" t="0" r="0" b="0"/>
            <a:pathLst>
              <a:path w="946548" h="71439">
                <a:moveTo>
                  <a:pt x="0" y="26789"/>
                </a:moveTo>
                <a:lnTo>
                  <a:pt x="35719" y="35719"/>
                </a:lnTo>
                <a:lnTo>
                  <a:pt x="80368" y="26789"/>
                </a:lnTo>
                <a:lnTo>
                  <a:pt x="151805" y="17860"/>
                </a:lnTo>
                <a:lnTo>
                  <a:pt x="232172" y="8930"/>
                </a:lnTo>
                <a:lnTo>
                  <a:pt x="330399" y="0"/>
                </a:lnTo>
                <a:lnTo>
                  <a:pt x="428625" y="0"/>
                </a:lnTo>
                <a:lnTo>
                  <a:pt x="526852" y="0"/>
                </a:lnTo>
                <a:lnTo>
                  <a:pt x="634008" y="8930"/>
                </a:lnTo>
                <a:lnTo>
                  <a:pt x="732235" y="17860"/>
                </a:lnTo>
                <a:lnTo>
                  <a:pt x="821532" y="26789"/>
                </a:lnTo>
                <a:lnTo>
                  <a:pt x="892969" y="44649"/>
                </a:lnTo>
                <a:lnTo>
                  <a:pt x="937618" y="62508"/>
                </a:lnTo>
                <a:lnTo>
                  <a:pt x="946547" y="71438"/>
                </a:lnTo>
                <a:lnTo>
                  <a:pt x="946547" y="71438"/>
                </a:lnTo>
                <a:lnTo>
                  <a:pt x="928688" y="71438"/>
                </a:lnTo>
                <a:lnTo>
                  <a:pt x="892969" y="62508"/>
                </a:lnTo>
                <a:lnTo>
                  <a:pt x="839391" y="62508"/>
                </a:lnTo>
                <a:lnTo>
                  <a:pt x="839391" y="6250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32234" y="3777257"/>
            <a:ext cx="232173" cy="500064"/>
          </a:xfrm>
          <a:custGeom>
            <a:avLst/>
            <a:gdLst/>
            <a:ahLst/>
            <a:cxnLst/>
            <a:rect l="0" t="0" r="0" b="0"/>
            <a:pathLst>
              <a:path w="232173" h="500064">
                <a:moveTo>
                  <a:pt x="0" y="0"/>
                </a:moveTo>
                <a:lnTo>
                  <a:pt x="8930" y="17860"/>
                </a:lnTo>
                <a:lnTo>
                  <a:pt x="17860" y="62508"/>
                </a:lnTo>
                <a:lnTo>
                  <a:pt x="35719" y="125016"/>
                </a:lnTo>
                <a:lnTo>
                  <a:pt x="53579" y="205383"/>
                </a:lnTo>
                <a:lnTo>
                  <a:pt x="80368" y="294680"/>
                </a:lnTo>
                <a:lnTo>
                  <a:pt x="107157" y="375047"/>
                </a:lnTo>
                <a:lnTo>
                  <a:pt x="125016" y="437555"/>
                </a:lnTo>
                <a:lnTo>
                  <a:pt x="133946" y="482204"/>
                </a:lnTo>
                <a:lnTo>
                  <a:pt x="142875" y="500063"/>
                </a:lnTo>
                <a:lnTo>
                  <a:pt x="151805" y="491133"/>
                </a:lnTo>
                <a:lnTo>
                  <a:pt x="160735" y="464344"/>
                </a:lnTo>
                <a:lnTo>
                  <a:pt x="178594" y="410766"/>
                </a:lnTo>
                <a:lnTo>
                  <a:pt x="187524" y="348258"/>
                </a:lnTo>
                <a:lnTo>
                  <a:pt x="205383" y="276821"/>
                </a:lnTo>
                <a:lnTo>
                  <a:pt x="214313" y="214313"/>
                </a:lnTo>
                <a:lnTo>
                  <a:pt x="223243" y="160735"/>
                </a:lnTo>
                <a:lnTo>
                  <a:pt x="223243" y="133946"/>
                </a:lnTo>
                <a:lnTo>
                  <a:pt x="223243" y="125016"/>
                </a:lnTo>
                <a:lnTo>
                  <a:pt x="223243" y="133946"/>
                </a:lnTo>
                <a:lnTo>
                  <a:pt x="223243" y="142875"/>
                </a:lnTo>
                <a:lnTo>
                  <a:pt x="232172" y="151805"/>
                </a:lnTo>
                <a:lnTo>
                  <a:pt x="232172" y="15180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1026914" y="3866554"/>
            <a:ext cx="455415" cy="821533"/>
          </a:xfrm>
          <a:custGeom>
            <a:avLst/>
            <a:gdLst/>
            <a:ahLst/>
            <a:cxnLst/>
            <a:rect l="0" t="0" r="0" b="0"/>
            <a:pathLst>
              <a:path w="455415" h="821533">
                <a:moveTo>
                  <a:pt x="98227" y="0"/>
                </a:moveTo>
                <a:lnTo>
                  <a:pt x="89297" y="0"/>
                </a:lnTo>
                <a:lnTo>
                  <a:pt x="80367" y="8930"/>
                </a:lnTo>
                <a:lnTo>
                  <a:pt x="62508" y="35719"/>
                </a:lnTo>
                <a:lnTo>
                  <a:pt x="44649" y="89297"/>
                </a:lnTo>
                <a:lnTo>
                  <a:pt x="17860" y="160735"/>
                </a:lnTo>
                <a:lnTo>
                  <a:pt x="8930" y="232172"/>
                </a:lnTo>
                <a:lnTo>
                  <a:pt x="0" y="303610"/>
                </a:lnTo>
                <a:lnTo>
                  <a:pt x="8930" y="339328"/>
                </a:lnTo>
                <a:lnTo>
                  <a:pt x="26789" y="348258"/>
                </a:lnTo>
                <a:lnTo>
                  <a:pt x="44649" y="339328"/>
                </a:lnTo>
                <a:lnTo>
                  <a:pt x="71438" y="312539"/>
                </a:lnTo>
                <a:lnTo>
                  <a:pt x="98227" y="267891"/>
                </a:lnTo>
                <a:lnTo>
                  <a:pt x="116086" y="214313"/>
                </a:lnTo>
                <a:lnTo>
                  <a:pt x="133945" y="160735"/>
                </a:lnTo>
                <a:lnTo>
                  <a:pt x="151805" y="116086"/>
                </a:lnTo>
                <a:lnTo>
                  <a:pt x="160735" y="89297"/>
                </a:lnTo>
                <a:lnTo>
                  <a:pt x="160735" y="80367"/>
                </a:lnTo>
                <a:lnTo>
                  <a:pt x="169664" y="116086"/>
                </a:lnTo>
                <a:lnTo>
                  <a:pt x="178594" y="160735"/>
                </a:lnTo>
                <a:lnTo>
                  <a:pt x="178594" y="232172"/>
                </a:lnTo>
                <a:lnTo>
                  <a:pt x="187524" y="312539"/>
                </a:lnTo>
                <a:lnTo>
                  <a:pt x="187524" y="375047"/>
                </a:lnTo>
                <a:lnTo>
                  <a:pt x="187524" y="401836"/>
                </a:lnTo>
                <a:lnTo>
                  <a:pt x="187524" y="401836"/>
                </a:lnTo>
                <a:lnTo>
                  <a:pt x="196453" y="392907"/>
                </a:lnTo>
                <a:lnTo>
                  <a:pt x="214313" y="348258"/>
                </a:lnTo>
                <a:lnTo>
                  <a:pt x="232172" y="285750"/>
                </a:lnTo>
                <a:lnTo>
                  <a:pt x="258961" y="205383"/>
                </a:lnTo>
                <a:lnTo>
                  <a:pt x="285750" y="151805"/>
                </a:lnTo>
                <a:lnTo>
                  <a:pt x="303609" y="98227"/>
                </a:lnTo>
                <a:lnTo>
                  <a:pt x="321469" y="89297"/>
                </a:lnTo>
                <a:lnTo>
                  <a:pt x="339328" y="98227"/>
                </a:lnTo>
                <a:lnTo>
                  <a:pt x="348258" y="133946"/>
                </a:lnTo>
                <a:lnTo>
                  <a:pt x="348258" y="187524"/>
                </a:lnTo>
                <a:lnTo>
                  <a:pt x="348258" y="250032"/>
                </a:lnTo>
                <a:lnTo>
                  <a:pt x="357188" y="303610"/>
                </a:lnTo>
                <a:lnTo>
                  <a:pt x="357188" y="339328"/>
                </a:lnTo>
                <a:lnTo>
                  <a:pt x="366117" y="357188"/>
                </a:lnTo>
                <a:lnTo>
                  <a:pt x="375047" y="357188"/>
                </a:lnTo>
                <a:lnTo>
                  <a:pt x="392906" y="339328"/>
                </a:lnTo>
                <a:lnTo>
                  <a:pt x="401836" y="294680"/>
                </a:lnTo>
                <a:lnTo>
                  <a:pt x="419695" y="241102"/>
                </a:lnTo>
                <a:lnTo>
                  <a:pt x="428625" y="196453"/>
                </a:lnTo>
                <a:lnTo>
                  <a:pt x="428625" y="160735"/>
                </a:lnTo>
                <a:lnTo>
                  <a:pt x="428625" y="133946"/>
                </a:lnTo>
                <a:lnTo>
                  <a:pt x="419695" y="125016"/>
                </a:lnTo>
                <a:lnTo>
                  <a:pt x="410766" y="133946"/>
                </a:lnTo>
                <a:lnTo>
                  <a:pt x="401836" y="142875"/>
                </a:lnTo>
                <a:lnTo>
                  <a:pt x="401836" y="151805"/>
                </a:lnTo>
                <a:lnTo>
                  <a:pt x="410766" y="169664"/>
                </a:lnTo>
                <a:lnTo>
                  <a:pt x="410766" y="196453"/>
                </a:lnTo>
                <a:lnTo>
                  <a:pt x="419695" y="223242"/>
                </a:lnTo>
                <a:lnTo>
                  <a:pt x="437555" y="276821"/>
                </a:lnTo>
                <a:lnTo>
                  <a:pt x="446484" y="339328"/>
                </a:lnTo>
                <a:lnTo>
                  <a:pt x="455414" y="437555"/>
                </a:lnTo>
                <a:lnTo>
                  <a:pt x="455414" y="526852"/>
                </a:lnTo>
                <a:lnTo>
                  <a:pt x="446484" y="625078"/>
                </a:lnTo>
                <a:lnTo>
                  <a:pt x="428625" y="705446"/>
                </a:lnTo>
                <a:lnTo>
                  <a:pt x="410766" y="767953"/>
                </a:lnTo>
                <a:lnTo>
                  <a:pt x="392906" y="812602"/>
                </a:lnTo>
                <a:lnTo>
                  <a:pt x="366117" y="821532"/>
                </a:lnTo>
                <a:lnTo>
                  <a:pt x="339328" y="821532"/>
                </a:lnTo>
                <a:lnTo>
                  <a:pt x="321469" y="812602"/>
                </a:lnTo>
                <a:lnTo>
                  <a:pt x="312539" y="776883"/>
                </a:lnTo>
                <a:lnTo>
                  <a:pt x="294680" y="741164"/>
                </a:lnTo>
                <a:lnTo>
                  <a:pt x="285750" y="687586"/>
                </a:lnTo>
                <a:lnTo>
                  <a:pt x="285750" y="607219"/>
                </a:lnTo>
                <a:lnTo>
                  <a:pt x="294680" y="535782"/>
                </a:lnTo>
                <a:lnTo>
                  <a:pt x="312539" y="455414"/>
                </a:lnTo>
                <a:lnTo>
                  <a:pt x="312539" y="45541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1625203" y="3946921"/>
            <a:ext cx="366118" cy="767955"/>
          </a:xfrm>
          <a:custGeom>
            <a:avLst/>
            <a:gdLst/>
            <a:ahLst/>
            <a:cxnLst/>
            <a:rect l="0" t="0" r="0" b="0"/>
            <a:pathLst>
              <a:path w="366118" h="767955">
                <a:moveTo>
                  <a:pt x="0" y="0"/>
                </a:moveTo>
                <a:lnTo>
                  <a:pt x="8930" y="26790"/>
                </a:lnTo>
                <a:lnTo>
                  <a:pt x="17860" y="80368"/>
                </a:lnTo>
                <a:lnTo>
                  <a:pt x="8930" y="133946"/>
                </a:lnTo>
                <a:lnTo>
                  <a:pt x="8930" y="205383"/>
                </a:lnTo>
                <a:lnTo>
                  <a:pt x="8930" y="267891"/>
                </a:lnTo>
                <a:lnTo>
                  <a:pt x="8930" y="321469"/>
                </a:lnTo>
                <a:lnTo>
                  <a:pt x="17860" y="357188"/>
                </a:lnTo>
                <a:lnTo>
                  <a:pt x="35719" y="366118"/>
                </a:lnTo>
                <a:lnTo>
                  <a:pt x="44649" y="348258"/>
                </a:lnTo>
                <a:lnTo>
                  <a:pt x="62508" y="321469"/>
                </a:lnTo>
                <a:lnTo>
                  <a:pt x="80367" y="267891"/>
                </a:lnTo>
                <a:lnTo>
                  <a:pt x="89297" y="214313"/>
                </a:lnTo>
                <a:lnTo>
                  <a:pt x="107156" y="178594"/>
                </a:lnTo>
                <a:lnTo>
                  <a:pt x="125016" y="160735"/>
                </a:lnTo>
                <a:lnTo>
                  <a:pt x="133945" y="160735"/>
                </a:lnTo>
                <a:lnTo>
                  <a:pt x="142875" y="187524"/>
                </a:lnTo>
                <a:lnTo>
                  <a:pt x="151805" y="223243"/>
                </a:lnTo>
                <a:lnTo>
                  <a:pt x="160735" y="267891"/>
                </a:lnTo>
                <a:lnTo>
                  <a:pt x="169664" y="321469"/>
                </a:lnTo>
                <a:lnTo>
                  <a:pt x="169664" y="357188"/>
                </a:lnTo>
                <a:lnTo>
                  <a:pt x="187524" y="383977"/>
                </a:lnTo>
                <a:lnTo>
                  <a:pt x="196453" y="392907"/>
                </a:lnTo>
                <a:lnTo>
                  <a:pt x="214313" y="375047"/>
                </a:lnTo>
                <a:lnTo>
                  <a:pt x="223242" y="357188"/>
                </a:lnTo>
                <a:lnTo>
                  <a:pt x="241102" y="321469"/>
                </a:lnTo>
                <a:lnTo>
                  <a:pt x="258961" y="285750"/>
                </a:lnTo>
                <a:lnTo>
                  <a:pt x="276820" y="258961"/>
                </a:lnTo>
                <a:lnTo>
                  <a:pt x="303610" y="250032"/>
                </a:lnTo>
                <a:lnTo>
                  <a:pt x="312539" y="241102"/>
                </a:lnTo>
                <a:lnTo>
                  <a:pt x="330399" y="250032"/>
                </a:lnTo>
                <a:lnTo>
                  <a:pt x="348258" y="285750"/>
                </a:lnTo>
                <a:lnTo>
                  <a:pt x="357188" y="357188"/>
                </a:lnTo>
                <a:lnTo>
                  <a:pt x="366117" y="446485"/>
                </a:lnTo>
                <a:lnTo>
                  <a:pt x="366117" y="526852"/>
                </a:lnTo>
                <a:lnTo>
                  <a:pt x="357188" y="616149"/>
                </a:lnTo>
                <a:lnTo>
                  <a:pt x="348258" y="687586"/>
                </a:lnTo>
                <a:lnTo>
                  <a:pt x="330399" y="741165"/>
                </a:lnTo>
                <a:lnTo>
                  <a:pt x="294680" y="767954"/>
                </a:lnTo>
                <a:lnTo>
                  <a:pt x="258961" y="767954"/>
                </a:lnTo>
                <a:lnTo>
                  <a:pt x="214313" y="723305"/>
                </a:lnTo>
                <a:lnTo>
                  <a:pt x="160735" y="660797"/>
                </a:lnTo>
                <a:lnTo>
                  <a:pt x="98227" y="553641"/>
                </a:lnTo>
                <a:lnTo>
                  <a:pt x="35719" y="437555"/>
                </a:lnTo>
                <a:lnTo>
                  <a:pt x="35719" y="43755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1482328" y="3857625"/>
            <a:ext cx="116087" cy="44649"/>
          </a:xfrm>
          <a:custGeom>
            <a:avLst/>
            <a:gdLst/>
            <a:ahLst/>
            <a:cxnLst/>
            <a:rect l="0" t="0" r="0" b="0"/>
            <a:pathLst>
              <a:path w="116087" h="44649">
                <a:moveTo>
                  <a:pt x="0" y="8929"/>
                </a:moveTo>
                <a:lnTo>
                  <a:pt x="17860" y="0"/>
                </a:lnTo>
                <a:lnTo>
                  <a:pt x="35719" y="17859"/>
                </a:lnTo>
                <a:lnTo>
                  <a:pt x="62508" y="35718"/>
                </a:lnTo>
                <a:lnTo>
                  <a:pt x="116086" y="44648"/>
                </a:lnTo>
                <a:lnTo>
                  <a:pt x="116086" y="4464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080617" y="4438054"/>
            <a:ext cx="17861" cy="26790"/>
          </a:xfrm>
          <a:custGeom>
            <a:avLst/>
            <a:gdLst/>
            <a:ahLst/>
            <a:cxnLst/>
            <a:rect l="0" t="0" r="0" b="0"/>
            <a:pathLst>
              <a:path w="17861" h="26790">
                <a:moveTo>
                  <a:pt x="17860" y="0"/>
                </a:moveTo>
                <a:lnTo>
                  <a:pt x="0" y="26789"/>
                </a:lnTo>
                <a:lnTo>
                  <a:pt x="0" y="2678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937992" y="53578"/>
            <a:ext cx="2661048" cy="1777009"/>
          </a:xfrm>
          <a:custGeom>
            <a:avLst/>
            <a:gdLst/>
            <a:ahLst/>
            <a:cxnLst/>
            <a:rect l="0" t="0" r="0" b="0"/>
            <a:pathLst>
              <a:path w="2661048" h="1777009">
                <a:moveTo>
                  <a:pt x="71438" y="160734"/>
                </a:moveTo>
                <a:lnTo>
                  <a:pt x="62508" y="169664"/>
                </a:lnTo>
                <a:lnTo>
                  <a:pt x="62508" y="169664"/>
                </a:lnTo>
                <a:lnTo>
                  <a:pt x="80367" y="169664"/>
                </a:lnTo>
                <a:lnTo>
                  <a:pt x="89297" y="187524"/>
                </a:lnTo>
                <a:lnTo>
                  <a:pt x="107156" y="223242"/>
                </a:lnTo>
                <a:lnTo>
                  <a:pt x="107156" y="285750"/>
                </a:lnTo>
                <a:lnTo>
                  <a:pt x="98227" y="366117"/>
                </a:lnTo>
                <a:lnTo>
                  <a:pt x="98227" y="446484"/>
                </a:lnTo>
                <a:lnTo>
                  <a:pt x="107156" y="535781"/>
                </a:lnTo>
                <a:lnTo>
                  <a:pt x="107156" y="634008"/>
                </a:lnTo>
                <a:lnTo>
                  <a:pt x="107156" y="732234"/>
                </a:lnTo>
                <a:lnTo>
                  <a:pt x="107156" y="830461"/>
                </a:lnTo>
                <a:lnTo>
                  <a:pt x="116086" y="937617"/>
                </a:lnTo>
                <a:lnTo>
                  <a:pt x="125016" y="1044773"/>
                </a:lnTo>
                <a:lnTo>
                  <a:pt x="133946" y="1151930"/>
                </a:lnTo>
                <a:lnTo>
                  <a:pt x="125016" y="1250156"/>
                </a:lnTo>
                <a:lnTo>
                  <a:pt x="116086" y="1330524"/>
                </a:lnTo>
                <a:lnTo>
                  <a:pt x="116086" y="1401961"/>
                </a:lnTo>
                <a:lnTo>
                  <a:pt x="107156" y="1464469"/>
                </a:lnTo>
                <a:lnTo>
                  <a:pt x="107156" y="1518047"/>
                </a:lnTo>
                <a:lnTo>
                  <a:pt x="107156" y="1553766"/>
                </a:lnTo>
                <a:lnTo>
                  <a:pt x="107156" y="1580555"/>
                </a:lnTo>
                <a:lnTo>
                  <a:pt x="107156" y="1589484"/>
                </a:lnTo>
                <a:lnTo>
                  <a:pt x="107156" y="1589484"/>
                </a:lnTo>
                <a:lnTo>
                  <a:pt x="107156" y="1580555"/>
                </a:lnTo>
                <a:lnTo>
                  <a:pt x="107156" y="1571625"/>
                </a:lnTo>
                <a:lnTo>
                  <a:pt x="107156" y="1571625"/>
                </a:lnTo>
                <a:lnTo>
                  <a:pt x="107156" y="1571625"/>
                </a:lnTo>
                <a:lnTo>
                  <a:pt x="116086" y="1571625"/>
                </a:lnTo>
                <a:lnTo>
                  <a:pt x="133946" y="1571625"/>
                </a:lnTo>
                <a:lnTo>
                  <a:pt x="151805" y="1562695"/>
                </a:lnTo>
                <a:lnTo>
                  <a:pt x="178594" y="1553766"/>
                </a:lnTo>
                <a:lnTo>
                  <a:pt x="205383" y="1544836"/>
                </a:lnTo>
                <a:lnTo>
                  <a:pt x="250031" y="1544836"/>
                </a:lnTo>
                <a:lnTo>
                  <a:pt x="294680" y="1544836"/>
                </a:lnTo>
                <a:lnTo>
                  <a:pt x="339328" y="1544836"/>
                </a:lnTo>
                <a:lnTo>
                  <a:pt x="392906" y="1544836"/>
                </a:lnTo>
                <a:lnTo>
                  <a:pt x="446485" y="1544836"/>
                </a:lnTo>
                <a:lnTo>
                  <a:pt x="508992" y="1553766"/>
                </a:lnTo>
                <a:lnTo>
                  <a:pt x="562571" y="1562695"/>
                </a:lnTo>
                <a:lnTo>
                  <a:pt x="651867" y="1571625"/>
                </a:lnTo>
                <a:lnTo>
                  <a:pt x="732235" y="1580555"/>
                </a:lnTo>
                <a:lnTo>
                  <a:pt x="803672" y="1580555"/>
                </a:lnTo>
                <a:lnTo>
                  <a:pt x="892969" y="1589484"/>
                </a:lnTo>
                <a:lnTo>
                  <a:pt x="973336" y="1598414"/>
                </a:lnTo>
                <a:lnTo>
                  <a:pt x="1053703" y="1607344"/>
                </a:lnTo>
                <a:lnTo>
                  <a:pt x="1143000" y="1607344"/>
                </a:lnTo>
                <a:lnTo>
                  <a:pt x="1232297" y="1625203"/>
                </a:lnTo>
                <a:lnTo>
                  <a:pt x="1330524" y="1634133"/>
                </a:lnTo>
                <a:lnTo>
                  <a:pt x="1428750" y="1643062"/>
                </a:lnTo>
                <a:lnTo>
                  <a:pt x="1526977" y="1660922"/>
                </a:lnTo>
                <a:lnTo>
                  <a:pt x="1625203" y="1669851"/>
                </a:lnTo>
                <a:lnTo>
                  <a:pt x="1732360" y="1687711"/>
                </a:lnTo>
                <a:lnTo>
                  <a:pt x="1830586" y="1705570"/>
                </a:lnTo>
                <a:lnTo>
                  <a:pt x="1928813" y="1714500"/>
                </a:lnTo>
                <a:lnTo>
                  <a:pt x="2027039" y="1732359"/>
                </a:lnTo>
                <a:lnTo>
                  <a:pt x="2107406" y="1741289"/>
                </a:lnTo>
                <a:lnTo>
                  <a:pt x="2196703" y="1750219"/>
                </a:lnTo>
                <a:lnTo>
                  <a:pt x="2268141" y="1768078"/>
                </a:lnTo>
                <a:lnTo>
                  <a:pt x="2330649" y="1768078"/>
                </a:lnTo>
                <a:lnTo>
                  <a:pt x="2375297" y="1768078"/>
                </a:lnTo>
                <a:lnTo>
                  <a:pt x="2411016" y="1777008"/>
                </a:lnTo>
                <a:lnTo>
                  <a:pt x="2446735" y="1768078"/>
                </a:lnTo>
                <a:lnTo>
                  <a:pt x="2464594" y="1768078"/>
                </a:lnTo>
                <a:lnTo>
                  <a:pt x="2482453" y="1768078"/>
                </a:lnTo>
                <a:lnTo>
                  <a:pt x="2500313" y="1759148"/>
                </a:lnTo>
                <a:lnTo>
                  <a:pt x="2500313" y="1759148"/>
                </a:lnTo>
                <a:lnTo>
                  <a:pt x="2500313" y="1750219"/>
                </a:lnTo>
                <a:lnTo>
                  <a:pt x="2509242" y="1723430"/>
                </a:lnTo>
                <a:lnTo>
                  <a:pt x="2518172" y="1696641"/>
                </a:lnTo>
                <a:lnTo>
                  <a:pt x="2536031" y="1651992"/>
                </a:lnTo>
                <a:lnTo>
                  <a:pt x="2553891" y="1598414"/>
                </a:lnTo>
                <a:lnTo>
                  <a:pt x="2571750" y="1518047"/>
                </a:lnTo>
                <a:lnTo>
                  <a:pt x="2589610" y="1410891"/>
                </a:lnTo>
                <a:lnTo>
                  <a:pt x="2607469" y="1276945"/>
                </a:lnTo>
                <a:lnTo>
                  <a:pt x="2625328" y="1151930"/>
                </a:lnTo>
                <a:lnTo>
                  <a:pt x="2643188" y="1009055"/>
                </a:lnTo>
                <a:lnTo>
                  <a:pt x="2661047" y="884039"/>
                </a:lnTo>
                <a:lnTo>
                  <a:pt x="2661047" y="759023"/>
                </a:lnTo>
                <a:lnTo>
                  <a:pt x="2661047" y="660797"/>
                </a:lnTo>
                <a:lnTo>
                  <a:pt x="2661047" y="544711"/>
                </a:lnTo>
                <a:lnTo>
                  <a:pt x="2652117" y="446484"/>
                </a:lnTo>
                <a:lnTo>
                  <a:pt x="2643188" y="357188"/>
                </a:lnTo>
                <a:lnTo>
                  <a:pt x="2634258" y="267891"/>
                </a:lnTo>
                <a:lnTo>
                  <a:pt x="2625328" y="187524"/>
                </a:lnTo>
                <a:lnTo>
                  <a:pt x="2616399" y="125016"/>
                </a:lnTo>
                <a:lnTo>
                  <a:pt x="2607469" y="71438"/>
                </a:lnTo>
                <a:lnTo>
                  <a:pt x="2616399" y="35719"/>
                </a:lnTo>
                <a:lnTo>
                  <a:pt x="2589610" y="17859"/>
                </a:lnTo>
                <a:lnTo>
                  <a:pt x="2598539" y="0"/>
                </a:lnTo>
                <a:lnTo>
                  <a:pt x="2589610" y="0"/>
                </a:lnTo>
                <a:lnTo>
                  <a:pt x="2589610" y="0"/>
                </a:lnTo>
                <a:lnTo>
                  <a:pt x="2580680" y="26789"/>
                </a:lnTo>
                <a:lnTo>
                  <a:pt x="2589610" y="53578"/>
                </a:lnTo>
                <a:lnTo>
                  <a:pt x="2571750" y="80367"/>
                </a:lnTo>
                <a:lnTo>
                  <a:pt x="2544961" y="98227"/>
                </a:lnTo>
                <a:lnTo>
                  <a:pt x="2527102" y="107156"/>
                </a:lnTo>
                <a:lnTo>
                  <a:pt x="2509242" y="116086"/>
                </a:lnTo>
                <a:lnTo>
                  <a:pt x="2455664" y="125016"/>
                </a:lnTo>
                <a:lnTo>
                  <a:pt x="2384227" y="125016"/>
                </a:lnTo>
                <a:lnTo>
                  <a:pt x="2303860" y="133945"/>
                </a:lnTo>
                <a:lnTo>
                  <a:pt x="2214563" y="133945"/>
                </a:lnTo>
                <a:lnTo>
                  <a:pt x="2134196" y="133945"/>
                </a:lnTo>
                <a:lnTo>
                  <a:pt x="2035969" y="133945"/>
                </a:lnTo>
                <a:lnTo>
                  <a:pt x="1946672" y="125016"/>
                </a:lnTo>
                <a:lnTo>
                  <a:pt x="1830586" y="125016"/>
                </a:lnTo>
                <a:lnTo>
                  <a:pt x="1723430" y="116086"/>
                </a:lnTo>
                <a:lnTo>
                  <a:pt x="1625203" y="116086"/>
                </a:lnTo>
                <a:lnTo>
                  <a:pt x="1509117" y="107156"/>
                </a:lnTo>
                <a:lnTo>
                  <a:pt x="1366242" y="107156"/>
                </a:lnTo>
                <a:lnTo>
                  <a:pt x="1241227" y="98227"/>
                </a:lnTo>
                <a:lnTo>
                  <a:pt x="1134071" y="98227"/>
                </a:lnTo>
                <a:lnTo>
                  <a:pt x="1017985" y="98227"/>
                </a:lnTo>
                <a:lnTo>
                  <a:pt x="892969" y="98227"/>
                </a:lnTo>
                <a:lnTo>
                  <a:pt x="767953" y="89297"/>
                </a:lnTo>
                <a:lnTo>
                  <a:pt x="687586" y="89297"/>
                </a:lnTo>
                <a:lnTo>
                  <a:pt x="580430" y="98227"/>
                </a:lnTo>
                <a:lnTo>
                  <a:pt x="473274" y="107156"/>
                </a:lnTo>
                <a:lnTo>
                  <a:pt x="383977" y="107156"/>
                </a:lnTo>
                <a:lnTo>
                  <a:pt x="303610" y="125016"/>
                </a:lnTo>
                <a:lnTo>
                  <a:pt x="205383" y="133945"/>
                </a:lnTo>
                <a:lnTo>
                  <a:pt x="142875" y="142875"/>
                </a:lnTo>
                <a:lnTo>
                  <a:pt x="98227" y="151805"/>
                </a:lnTo>
                <a:lnTo>
                  <a:pt x="71438" y="169664"/>
                </a:lnTo>
                <a:lnTo>
                  <a:pt x="53578" y="178594"/>
                </a:lnTo>
                <a:lnTo>
                  <a:pt x="26789" y="187524"/>
                </a:lnTo>
                <a:lnTo>
                  <a:pt x="26789" y="178594"/>
                </a:lnTo>
                <a:lnTo>
                  <a:pt x="8930" y="178594"/>
                </a:lnTo>
                <a:lnTo>
                  <a:pt x="0" y="169664"/>
                </a:lnTo>
                <a:lnTo>
                  <a:pt x="0" y="169664"/>
                </a:lnTo>
                <a:lnTo>
                  <a:pt x="8930" y="169664"/>
                </a:lnTo>
                <a:lnTo>
                  <a:pt x="8930" y="169664"/>
                </a:lnTo>
                <a:lnTo>
                  <a:pt x="0" y="169664"/>
                </a:lnTo>
                <a:lnTo>
                  <a:pt x="0" y="178594"/>
                </a:lnTo>
                <a:lnTo>
                  <a:pt x="0" y="17859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518297" y="2741414"/>
            <a:ext cx="2857501" cy="2464595"/>
          </a:xfrm>
          <a:custGeom>
            <a:avLst/>
            <a:gdLst/>
            <a:ahLst/>
            <a:cxnLst/>
            <a:rect l="0" t="0" r="0" b="0"/>
            <a:pathLst>
              <a:path w="2857501" h="2464595">
                <a:moveTo>
                  <a:pt x="2553891" y="392906"/>
                </a:moveTo>
                <a:lnTo>
                  <a:pt x="2527101" y="357187"/>
                </a:lnTo>
                <a:lnTo>
                  <a:pt x="2482453" y="321468"/>
                </a:lnTo>
                <a:lnTo>
                  <a:pt x="2419945" y="258961"/>
                </a:lnTo>
                <a:lnTo>
                  <a:pt x="2339578" y="205382"/>
                </a:lnTo>
                <a:lnTo>
                  <a:pt x="2232422" y="151804"/>
                </a:lnTo>
                <a:lnTo>
                  <a:pt x="2125266" y="107156"/>
                </a:lnTo>
                <a:lnTo>
                  <a:pt x="2000250" y="71437"/>
                </a:lnTo>
                <a:lnTo>
                  <a:pt x="1875234" y="44649"/>
                </a:lnTo>
                <a:lnTo>
                  <a:pt x="1741289" y="17859"/>
                </a:lnTo>
                <a:lnTo>
                  <a:pt x="1598414" y="0"/>
                </a:lnTo>
                <a:lnTo>
                  <a:pt x="1446609" y="8930"/>
                </a:lnTo>
                <a:lnTo>
                  <a:pt x="1294805" y="26789"/>
                </a:lnTo>
                <a:lnTo>
                  <a:pt x="1134070" y="71437"/>
                </a:lnTo>
                <a:lnTo>
                  <a:pt x="964406" y="125015"/>
                </a:lnTo>
                <a:lnTo>
                  <a:pt x="776883" y="205382"/>
                </a:lnTo>
                <a:lnTo>
                  <a:pt x="625078" y="285750"/>
                </a:lnTo>
                <a:lnTo>
                  <a:pt x="482203" y="392906"/>
                </a:lnTo>
                <a:lnTo>
                  <a:pt x="357187" y="508992"/>
                </a:lnTo>
                <a:lnTo>
                  <a:pt x="241101" y="625078"/>
                </a:lnTo>
                <a:lnTo>
                  <a:pt x="160734" y="767953"/>
                </a:lnTo>
                <a:lnTo>
                  <a:pt x="89297" y="928687"/>
                </a:lnTo>
                <a:lnTo>
                  <a:pt x="35719" y="1107281"/>
                </a:lnTo>
                <a:lnTo>
                  <a:pt x="17859" y="1276945"/>
                </a:lnTo>
                <a:lnTo>
                  <a:pt x="0" y="1455539"/>
                </a:lnTo>
                <a:lnTo>
                  <a:pt x="0" y="1607343"/>
                </a:lnTo>
                <a:lnTo>
                  <a:pt x="35719" y="1759148"/>
                </a:lnTo>
                <a:lnTo>
                  <a:pt x="98226" y="1884164"/>
                </a:lnTo>
                <a:lnTo>
                  <a:pt x="178594" y="2000250"/>
                </a:lnTo>
                <a:lnTo>
                  <a:pt x="276820" y="2098476"/>
                </a:lnTo>
                <a:lnTo>
                  <a:pt x="383976" y="2187774"/>
                </a:lnTo>
                <a:lnTo>
                  <a:pt x="508992" y="2259211"/>
                </a:lnTo>
                <a:lnTo>
                  <a:pt x="642937" y="2330649"/>
                </a:lnTo>
                <a:lnTo>
                  <a:pt x="785812" y="2393156"/>
                </a:lnTo>
                <a:lnTo>
                  <a:pt x="937617" y="2428875"/>
                </a:lnTo>
                <a:lnTo>
                  <a:pt x="1098351" y="2455664"/>
                </a:lnTo>
                <a:lnTo>
                  <a:pt x="1268016" y="2464594"/>
                </a:lnTo>
                <a:lnTo>
                  <a:pt x="1455539" y="2455664"/>
                </a:lnTo>
                <a:lnTo>
                  <a:pt x="1651992" y="2437805"/>
                </a:lnTo>
                <a:lnTo>
                  <a:pt x="1848445" y="2393156"/>
                </a:lnTo>
                <a:lnTo>
                  <a:pt x="2035969" y="2339578"/>
                </a:lnTo>
                <a:lnTo>
                  <a:pt x="2223492" y="2259211"/>
                </a:lnTo>
                <a:lnTo>
                  <a:pt x="2393156" y="2160984"/>
                </a:lnTo>
                <a:lnTo>
                  <a:pt x="2544961" y="2035968"/>
                </a:lnTo>
                <a:lnTo>
                  <a:pt x="2669976" y="1893093"/>
                </a:lnTo>
                <a:lnTo>
                  <a:pt x="2768203" y="1741289"/>
                </a:lnTo>
                <a:lnTo>
                  <a:pt x="2830711" y="1589484"/>
                </a:lnTo>
                <a:lnTo>
                  <a:pt x="2857500" y="1437679"/>
                </a:lnTo>
                <a:lnTo>
                  <a:pt x="2857500" y="1285875"/>
                </a:lnTo>
                <a:lnTo>
                  <a:pt x="2821781" y="1134070"/>
                </a:lnTo>
                <a:lnTo>
                  <a:pt x="2777133" y="982265"/>
                </a:lnTo>
                <a:lnTo>
                  <a:pt x="2714625" y="821531"/>
                </a:lnTo>
                <a:lnTo>
                  <a:pt x="2652117" y="642937"/>
                </a:lnTo>
                <a:lnTo>
                  <a:pt x="2580680" y="473273"/>
                </a:lnTo>
                <a:lnTo>
                  <a:pt x="2500312" y="339328"/>
                </a:lnTo>
                <a:lnTo>
                  <a:pt x="2419945" y="232172"/>
                </a:lnTo>
                <a:lnTo>
                  <a:pt x="2348508" y="178593"/>
                </a:lnTo>
                <a:lnTo>
                  <a:pt x="2286000" y="169664"/>
                </a:lnTo>
                <a:lnTo>
                  <a:pt x="2241351" y="178593"/>
                </a:lnTo>
                <a:lnTo>
                  <a:pt x="2214562" y="223242"/>
                </a:lnTo>
                <a:lnTo>
                  <a:pt x="2214562" y="258961"/>
                </a:lnTo>
                <a:lnTo>
                  <a:pt x="2214562" y="25896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6518672" y="2839640"/>
            <a:ext cx="357188" cy="26790"/>
          </a:xfrm>
          <a:custGeom>
            <a:avLst/>
            <a:gdLst/>
            <a:ahLst/>
            <a:cxnLst/>
            <a:rect l="0" t="0" r="0" b="0"/>
            <a:pathLst>
              <a:path w="357188" h="26790">
                <a:moveTo>
                  <a:pt x="0" y="26789"/>
                </a:moveTo>
                <a:lnTo>
                  <a:pt x="17859" y="26789"/>
                </a:lnTo>
                <a:lnTo>
                  <a:pt x="53578" y="17860"/>
                </a:lnTo>
                <a:lnTo>
                  <a:pt x="116086" y="17860"/>
                </a:lnTo>
                <a:lnTo>
                  <a:pt x="178594" y="8930"/>
                </a:lnTo>
                <a:lnTo>
                  <a:pt x="250031" y="8930"/>
                </a:lnTo>
                <a:lnTo>
                  <a:pt x="303609" y="0"/>
                </a:lnTo>
                <a:lnTo>
                  <a:pt x="339328" y="0"/>
                </a:lnTo>
                <a:lnTo>
                  <a:pt x="357187" y="0"/>
                </a:lnTo>
                <a:lnTo>
                  <a:pt x="357187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6706195" y="3036093"/>
            <a:ext cx="71439" cy="419697"/>
          </a:xfrm>
          <a:custGeom>
            <a:avLst/>
            <a:gdLst/>
            <a:ahLst/>
            <a:cxnLst/>
            <a:rect l="0" t="0" r="0" b="0"/>
            <a:pathLst>
              <a:path w="71439" h="419697">
                <a:moveTo>
                  <a:pt x="0" y="0"/>
                </a:moveTo>
                <a:lnTo>
                  <a:pt x="17860" y="71438"/>
                </a:lnTo>
                <a:lnTo>
                  <a:pt x="35719" y="169664"/>
                </a:lnTo>
                <a:lnTo>
                  <a:pt x="44649" y="258961"/>
                </a:lnTo>
                <a:lnTo>
                  <a:pt x="44649" y="339328"/>
                </a:lnTo>
                <a:lnTo>
                  <a:pt x="53578" y="392907"/>
                </a:lnTo>
                <a:lnTo>
                  <a:pt x="53578" y="419696"/>
                </a:lnTo>
                <a:lnTo>
                  <a:pt x="62508" y="419696"/>
                </a:lnTo>
                <a:lnTo>
                  <a:pt x="71438" y="383977"/>
                </a:lnTo>
                <a:lnTo>
                  <a:pt x="71438" y="38397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7018734" y="2777133"/>
            <a:ext cx="625080" cy="651868"/>
          </a:xfrm>
          <a:custGeom>
            <a:avLst/>
            <a:gdLst/>
            <a:ahLst/>
            <a:cxnLst/>
            <a:rect l="0" t="0" r="0" b="0"/>
            <a:pathLst>
              <a:path w="625080" h="651868">
                <a:moveTo>
                  <a:pt x="0" y="0"/>
                </a:moveTo>
                <a:lnTo>
                  <a:pt x="8930" y="35718"/>
                </a:lnTo>
                <a:lnTo>
                  <a:pt x="17860" y="107156"/>
                </a:lnTo>
                <a:lnTo>
                  <a:pt x="26789" y="187523"/>
                </a:lnTo>
                <a:lnTo>
                  <a:pt x="35719" y="303609"/>
                </a:lnTo>
                <a:lnTo>
                  <a:pt x="26789" y="410765"/>
                </a:lnTo>
                <a:lnTo>
                  <a:pt x="17860" y="517921"/>
                </a:lnTo>
                <a:lnTo>
                  <a:pt x="17860" y="580429"/>
                </a:lnTo>
                <a:lnTo>
                  <a:pt x="17860" y="607218"/>
                </a:lnTo>
                <a:lnTo>
                  <a:pt x="26789" y="598288"/>
                </a:lnTo>
                <a:lnTo>
                  <a:pt x="44649" y="571499"/>
                </a:lnTo>
                <a:lnTo>
                  <a:pt x="62508" y="517921"/>
                </a:lnTo>
                <a:lnTo>
                  <a:pt x="80368" y="455413"/>
                </a:lnTo>
                <a:lnTo>
                  <a:pt x="107157" y="375046"/>
                </a:lnTo>
                <a:lnTo>
                  <a:pt x="133946" y="303609"/>
                </a:lnTo>
                <a:lnTo>
                  <a:pt x="160735" y="267890"/>
                </a:lnTo>
                <a:lnTo>
                  <a:pt x="187524" y="258960"/>
                </a:lnTo>
                <a:lnTo>
                  <a:pt x="196454" y="285749"/>
                </a:lnTo>
                <a:lnTo>
                  <a:pt x="214313" y="330398"/>
                </a:lnTo>
                <a:lnTo>
                  <a:pt x="223243" y="419695"/>
                </a:lnTo>
                <a:lnTo>
                  <a:pt x="223243" y="500062"/>
                </a:lnTo>
                <a:lnTo>
                  <a:pt x="232172" y="580429"/>
                </a:lnTo>
                <a:lnTo>
                  <a:pt x="232172" y="625078"/>
                </a:lnTo>
                <a:lnTo>
                  <a:pt x="241102" y="651867"/>
                </a:lnTo>
                <a:lnTo>
                  <a:pt x="250032" y="642937"/>
                </a:lnTo>
                <a:lnTo>
                  <a:pt x="276821" y="616148"/>
                </a:lnTo>
                <a:lnTo>
                  <a:pt x="294680" y="562570"/>
                </a:lnTo>
                <a:lnTo>
                  <a:pt x="321469" y="491132"/>
                </a:lnTo>
                <a:lnTo>
                  <a:pt x="339329" y="428624"/>
                </a:lnTo>
                <a:lnTo>
                  <a:pt x="357188" y="366117"/>
                </a:lnTo>
                <a:lnTo>
                  <a:pt x="366118" y="330398"/>
                </a:lnTo>
                <a:lnTo>
                  <a:pt x="383977" y="330398"/>
                </a:lnTo>
                <a:lnTo>
                  <a:pt x="383977" y="366117"/>
                </a:lnTo>
                <a:lnTo>
                  <a:pt x="383977" y="419695"/>
                </a:lnTo>
                <a:lnTo>
                  <a:pt x="392907" y="482203"/>
                </a:lnTo>
                <a:lnTo>
                  <a:pt x="401836" y="553640"/>
                </a:lnTo>
                <a:lnTo>
                  <a:pt x="410766" y="607218"/>
                </a:lnTo>
                <a:lnTo>
                  <a:pt x="419696" y="634007"/>
                </a:lnTo>
                <a:lnTo>
                  <a:pt x="437555" y="634007"/>
                </a:lnTo>
                <a:lnTo>
                  <a:pt x="464344" y="607218"/>
                </a:lnTo>
                <a:lnTo>
                  <a:pt x="482204" y="571499"/>
                </a:lnTo>
                <a:lnTo>
                  <a:pt x="508993" y="517921"/>
                </a:lnTo>
                <a:lnTo>
                  <a:pt x="526852" y="464343"/>
                </a:lnTo>
                <a:lnTo>
                  <a:pt x="544711" y="410765"/>
                </a:lnTo>
                <a:lnTo>
                  <a:pt x="562571" y="375046"/>
                </a:lnTo>
                <a:lnTo>
                  <a:pt x="589360" y="366117"/>
                </a:lnTo>
                <a:lnTo>
                  <a:pt x="598289" y="383976"/>
                </a:lnTo>
                <a:lnTo>
                  <a:pt x="616149" y="419695"/>
                </a:lnTo>
                <a:lnTo>
                  <a:pt x="625079" y="482203"/>
                </a:lnTo>
                <a:lnTo>
                  <a:pt x="625079" y="544710"/>
                </a:lnTo>
                <a:lnTo>
                  <a:pt x="616149" y="589359"/>
                </a:lnTo>
                <a:lnTo>
                  <a:pt x="607219" y="616148"/>
                </a:lnTo>
                <a:lnTo>
                  <a:pt x="580430" y="616148"/>
                </a:lnTo>
                <a:lnTo>
                  <a:pt x="580430" y="61614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7420570" y="2759273"/>
            <a:ext cx="53579" cy="53579"/>
          </a:xfrm>
          <a:custGeom>
            <a:avLst/>
            <a:gdLst/>
            <a:ahLst/>
            <a:cxnLst/>
            <a:rect l="0" t="0" r="0" b="0"/>
            <a:pathLst>
              <a:path w="53579" h="53579">
                <a:moveTo>
                  <a:pt x="0" y="0"/>
                </a:moveTo>
                <a:lnTo>
                  <a:pt x="17860" y="26790"/>
                </a:lnTo>
                <a:lnTo>
                  <a:pt x="53578" y="53578"/>
                </a:lnTo>
                <a:lnTo>
                  <a:pt x="53578" y="5357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7947422" y="2973586"/>
            <a:ext cx="223243" cy="419696"/>
          </a:xfrm>
          <a:custGeom>
            <a:avLst/>
            <a:gdLst/>
            <a:ahLst/>
            <a:cxnLst/>
            <a:rect l="0" t="0" r="0" b="0"/>
            <a:pathLst>
              <a:path w="223243" h="419696">
                <a:moveTo>
                  <a:pt x="223242" y="0"/>
                </a:moveTo>
                <a:lnTo>
                  <a:pt x="187523" y="0"/>
                </a:lnTo>
                <a:lnTo>
                  <a:pt x="151805" y="0"/>
                </a:lnTo>
                <a:lnTo>
                  <a:pt x="107156" y="35718"/>
                </a:lnTo>
                <a:lnTo>
                  <a:pt x="62508" y="80367"/>
                </a:lnTo>
                <a:lnTo>
                  <a:pt x="26789" y="133945"/>
                </a:lnTo>
                <a:lnTo>
                  <a:pt x="8930" y="214312"/>
                </a:lnTo>
                <a:lnTo>
                  <a:pt x="0" y="294679"/>
                </a:lnTo>
                <a:lnTo>
                  <a:pt x="17859" y="348257"/>
                </a:lnTo>
                <a:lnTo>
                  <a:pt x="53578" y="392906"/>
                </a:lnTo>
                <a:lnTo>
                  <a:pt x="98226" y="410765"/>
                </a:lnTo>
                <a:lnTo>
                  <a:pt x="142875" y="419695"/>
                </a:lnTo>
                <a:lnTo>
                  <a:pt x="196453" y="401835"/>
                </a:lnTo>
                <a:lnTo>
                  <a:pt x="196453" y="40183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8206382" y="3027164"/>
            <a:ext cx="232173" cy="339329"/>
          </a:xfrm>
          <a:custGeom>
            <a:avLst/>
            <a:gdLst/>
            <a:ahLst/>
            <a:cxnLst/>
            <a:rect l="0" t="0" r="0" b="0"/>
            <a:pathLst>
              <a:path w="232173" h="339329">
                <a:moveTo>
                  <a:pt x="107156" y="8929"/>
                </a:moveTo>
                <a:lnTo>
                  <a:pt x="98227" y="8929"/>
                </a:lnTo>
                <a:lnTo>
                  <a:pt x="80367" y="35718"/>
                </a:lnTo>
                <a:lnTo>
                  <a:pt x="44648" y="89297"/>
                </a:lnTo>
                <a:lnTo>
                  <a:pt x="17859" y="142875"/>
                </a:lnTo>
                <a:lnTo>
                  <a:pt x="0" y="205382"/>
                </a:lnTo>
                <a:lnTo>
                  <a:pt x="0" y="267890"/>
                </a:lnTo>
                <a:lnTo>
                  <a:pt x="0" y="312539"/>
                </a:lnTo>
                <a:lnTo>
                  <a:pt x="17859" y="330398"/>
                </a:lnTo>
                <a:lnTo>
                  <a:pt x="44648" y="339328"/>
                </a:lnTo>
                <a:lnTo>
                  <a:pt x="80367" y="312539"/>
                </a:lnTo>
                <a:lnTo>
                  <a:pt x="107156" y="267890"/>
                </a:lnTo>
                <a:lnTo>
                  <a:pt x="125016" y="214312"/>
                </a:lnTo>
                <a:lnTo>
                  <a:pt x="133945" y="151804"/>
                </a:lnTo>
                <a:lnTo>
                  <a:pt x="142875" y="89297"/>
                </a:lnTo>
                <a:lnTo>
                  <a:pt x="142875" y="26789"/>
                </a:lnTo>
                <a:lnTo>
                  <a:pt x="125016" y="0"/>
                </a:lnTo>
                <a:lnTo>
                  <a:pt x="125016" y="0"/>
                </a:lnTo>
                <a:lnTo>
                  <a:pt x="125016" y="8929"/>
                </a:lnTo>
                <a:lnTo>
                  <a:pt x="116086" y="44648"/>
                </a:lnTo>
                <a:lnTo>
                  <a:pt x="116086" y="98226"/>
                </a:lnTo>
                <a:lnTo>
                  <a:pt x="125016" y="160734"/>
                </a:lnTo>
                <a:lnTo>
                  <a:pt x="142875" y="214312"/>
                </a:lnTo>
                <a:lnTo>
                  <a:pt x="169664" y="250031"/>
                </a:lnTo>
                <a:lnTo>
                  <a:pt x="187523" y="285750"/>
                </a:lnTo>
                <a:lnTo>
                  <a:pt x="214313" y="294679"/>
                </a:lnTo>
                <a:lnTo>
                  <a:pt x="232172" y="294679"/>
                </a:lnTo>
                <a:lnTo>
                  <a:pt x="232172" y="29467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8492132" y="3107531"/>
            <a:ext cx="214314" cy="312540"/>
          </a:xfrm>
          <a:custGeom>
            <a:avLst/>
            <a:gdLst/>
            <a:ahLst/>
            <a:cxnLst/>
            <a:rect l="0" t="0" r="0" b="0"/>
            <a:pathLst>
              <a:path w="214314" h="312540">
                <a:moveTo>
                  <a:pt x="0" y="0"/>
                </a:moveTo>
                <a:lnTo>
                  <a:pt x="8930" y="53578"/>
                </a:lnTo>
                <a:lnTo>
                  <a:pt x="26789" y="107156"/>
                </a:lnTo>
                <a:lnTo>
                  <a:pt x="26789" y="169664"/>
                </a:lnTo>
                <a:lnTo>
                  <a:pt x="35719" y="205383"/>
                </a:lnTo>
                <a:lnTo>
                  <a:pt x="44648" y="232172"/>
                </a:lnTo>
                <a:lnTo>
                  <a:pt x="53578" y="241101"/>
                </a:lnTo>
                <a:lnTo>
                  <a:pt x="53578" y="232172"/>
                </a:lnTo>
                <a:lnTo>
                  <a:pt x="62508" y="214312"/>
                </a:lnTo>
                <a:lnTo>
                  <a:pt x="80367" y="187523"/>
                </a:lnTo>
                <a:lnTo>
                  <a:pt x="107156" y="125015"/>
                </a:lnTo>
                <a:lnTo>
                  <a:pt x="133945" y="71437"/>
                </a:lnTo>
                <a:lnTo>
                  <a:pt x="160734" y="35719"/>
                </a:lnTo>
                <a:lnTo>
                  <a:pt x="178594" y="8930"/>
                </a:lnTo>
                <a:lnTo>
                  <a:pt x="187523" y="8930"/>
                </a:lnTo>
                <a:lnTo>
                  <a:pt x="205383" y="26789"/>
                </a:lnTo>
                <a:lnTo>
                  <a:pt x="214313" y="71437"/>
                </a:lnTo>
                <a:lnTo>
                  <a:pt x="214313" y="125015"/>
                </a:lnTo>
                <a:lnTo>
                  <a:pt x="214313" y="187523"/>
                </a:lnTo>
                <a:lnTo>
                  <a:pt x="196453" y="241101"/>
                </a:lnTo>
                <a:lnTo>
                  <a:pt x="178594" y="312539"/>
                </a:lnTo>
                <a:lnTo>
                  <a:pt x="178594" y="31253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6652617" y="3607593"/>
            <a:ext cx="348259" cy="910829"/>
          </a:xfrm>
          <a:custGeom>
            <a:avLst/>
            <a:gdLst/>
            <a:ahLst/>
            <a:cxnLst/>
            <a:rect l="0" t="0" r="0" b="0"/>
            <a:pathLst>
              <a:path w="348259" h="910829">
                <a:moveTo>
                  <a:pt x="8930" y="0"/>
                </a:moveTo>
                <a:lnTo>
                  <a:pt x="0" y="0"/>
                </a:lnTo>
                <a:lnTo>
                  <a:pt x="0" y="8930"/>
                </a:lnTo>
                <a:lnTo>
                  <a:pt x="17860" y="53578"/>
                </a:lnTo>
                <a:lnTo>
                  <a:pt x="26789" y="142875"/>
                </a:lnTo>
                <a:lnTo>
                  <a:pt x="44649" y="258961"/>
                </a:lnTo>
                <a:lnTo>
                  <a:pt x="53578" y="401836"/>
                </a:lnTo>
                <a:lnTo>
                  <a:pt x="71438" y="544711"/>
                </a:lnTo>
                <a:lnTo>
                  <a:pt x="80367" y="651868"/>
                </a:lnTo>
                <a:lnTo>
                  <a:pt x="89297" y="732235"/>
                </a:lnTo>
                <a:lnTo>
                  <a:pt x="98227" y="794743"/>
                </a:lnTo>
                <a:lnTo>
                  <a:pt x="98227" y="812602"/>
                </a:lnTo>
                <a:lnTo>
                  <a:pt x="107156" y="812602"/>
                </a:lnTo>
                <a:lnTo>
                  <a:pt x="107156" y="785813"/>
                </a:lnTo>
                <a:lnTo>
                  <a:pt x="116086" y="741164"/>
                </a:lnTo>
                <a:lnTo>
                  <a:pt x="125016" y="678657"/>
                </a:lnTo>
                <a:lnTo>
                  <a:pt x="133946" y="598289"/>
                </a:lnTo>
                <a:lnTo>
                  <a:pt x="142875" y="526852"/>
                </a:lnTo>
                <a:lnTo>
                  <a:pt x="160735" y="464344"/>
                </a:lnTo>
                <a:lnTo>
                  <a:pt x="169664" y="428625"/>
                </a:lnTo>
                <a:lnTo>
                  <a:pt x="187524" y="410766"/>
                </a:lnTo>
                <a:lnTo>
                  <a:pt x="205383" y="410766"/>
                </a:lnTo>
                <a:lnTo>
                  <a:pt x="223242" y="446485"/>
                </a:lnTo>
                <a:lnTo>
                  <a:pt x="241102" y="500063"/>
                </a:lnTo>
                <a:lnTo>
                  <a:pt x="258961" y="589360"/>
                </a:lnTo>
                <a:lnTo>
                  <a:pt x="267891" y="687586"/>
                </a:lnTo>
                <a:lnTo>
                  <a:pt x="285750" y="776883"/>
                </a:lnTo>
                <a:lnTo>
                  <a:pt x="303610" y="848321"/>
                </a:lnTo>
                <a:lnTo>
                  <a:pt x="321469" y="892969"/>
                </a:lnTo>
                <a:lnTo>
                  <a:pt x="348258" y="910828"/>
                </a:lnTo>
                <a:lnTo>
                  <a:pt x="348258" y="91082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7009805" y="3982640"/>
            <a:ext cx="223243" cy="464345"/>
          </a:xfrm>
          <a:custGeom>
            <a:avLst/>
            <a:gdLst/>
            <a:ahLst/>
            <a:cxnLst/>
            <a:rect l="0" t="0" r="0" b="0"/>
            <a:pathLst>
              <a:path w="223243" h="464345">
                <a:moveTo>
                  <a:pt x="80367" y="8930"/>
                </a:moveTo>
                <a:lnTo>
                  <a:pt x="71437" y="0"/>
                </a:lnTo>
                <a:lnTo>
                  <a:pt x="44648" y="17860"/>
                </a:lnTo>
                <a:lnTo>
                  <a:pt x="26789" y="53578"/>
                </a:lnTo>
                <a:lnTo>
                  <a:pt x="8929" y="116086"/>
                </a:lnTo>
                <a:lnTo>
                  <a:pt x="0" y="187524"/>
                </a:lnTo>
                <a:lnTo>
                  <a:pt x="0" y="276821"/>
                </a:lnTo>
                <a:lnTo>
                  <a:pt x="8929" y="357188"/>
                </a:lnTo>
                <a:lnTo>
                  <a:pt x="17859" y="428625"/>
                </a:lnTo>
                <a:lnTo>
                  <a:pt x="35718" y="464344"/>
                </a:lnTo>
                <a:lnTo>
                  <a:pt x="53578" y="464344"/>
                </a:lnTo>
                <a:lnTo>
                  <a:pt x="80367" y="455414"/>
                </a:lnTo>
                <a:lnTo>
                  <a:pt x="89297" y="437555"/>
                </a:lnTo>
                <a:lnTo>
                  <a:pt x="89297" y="401836"/>
                </a:lnTo>
                <a:lnTo>
                  <a:pt x="89297" y="339328"/>
                </a:lnTo>
                <a:lnTo>
                  <a:pt x="89297" y="267891"/>
                </a:lnTo>
                <a:lnTo>
                  <a:pt x="80367" y="187524"/>
                </a:lnTo>
                <a:lnTo>
                  <a:pt x="80367" y="116086"/>
                </a:lnTo>
                <a:lnTo>
                  <a:pt x="71437" y="89297"/>
                </a:lnTo>
                <a:lnTo>
                  <a:pt x="71437" y="80367"/>
                </a:lnTo>
                <a:lnTo>
                  <a:pt x="71437" y="89297"/>
                </a:lnTo>
                <a:lnTo>
                  <a:pt x="80367" y="133946"/>
                </a:lnTo>
                <a:lnTo>
                  <a:pt x="107156" y="187524"/>
                </a:lnTo>
                <a:lnTo>
                  <a:pt x="133945" y="250031"/>
                </a:lnTo>
                <a:lnTo>
                  <a:pt x="151804" y="321469"/>
                </a:lnTo>
                <a:lnTo>
                  <a:pt x="178593" y="383977"/>
                </a:lnTo>
                <a:lnTo>
                  <a:pt x="196453" y="419696"/>
                </a:lnTo>
                <a:lnTo>
                  <a:pt x="205383" y="446485"/>
                </a:lnTo>
                <a:lnTo>
                  <a:pt x="223242" y="446485"/>
                </a:lnTo>
                <a:lnTo>
                  <a:pt x="223242" y="419696"/>
                </a:lnTo>
                <a:lnTo>
                  <a:pt x="223242" y="41969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7286625" y="4018359"/>
            <a:ext cx="401837" cy="392907"/>
          </a:xfrm>
          <a:custGeom>
            <a:avLst/>
            <a:gdLst/>
            <a:ahLst/>
            <a:cxnLst/>
            <a:rect l="0" t="0" r="0" b="0"/>
            <a:pathLst>
              <a:path w="401837" h="392907">
                <a:moveTo>
                  <a:pt x="0" y="125016"/>
                </a:moveTo>
                <a:lnTo>
                  <a:pt x="17859" y="169664"/>
                </a:lnTo>
                <a:lnTo>
                  <a:pt x="35719" y="232172"/>
                </a:lnTo>
                <a:lnTo>
                  <a:pt x="53578" y="285750"/>
                </a:lnTo>
                <a:lnTo>
                  <a:pt x="62508" y="339328"/>
                </a:lnTo>
                <a:lnTo>
                  <a:pt x="62508" y="383977"/>
                </a:lnTo>
                <a:lnTo>
                  <a:pt x="71438" y="392906"/>
                </a:lnTo>
                <a:lnTo>
                  <a:pt x="71438" y="383977"/>
                </a:lnTo>
                <a:lnTo>
                  <a:pt x="71438" y="366117"/>
                </a:lnTo>
                <a:lnTo>
                  <a:pt x="71438" y="330398"/>
                </a:lnTo>
                <a:lnTo>
                  <a:pt x="71438" y="294680"/>
                </a:lnTo>
                <a:lnTo>
                  <a:pt x="80367" y="241102"/>
                </a:lnTo>
                <a:lnTo>
                  <a:pt x="89297" y="196453"/>
                </a:lnTo>
                <a:lnTo>
                  <a:pt x="89297" y="178594"/>
                </a:lnTo>
                <a:lnTo>
                  <a:pt x="107156" y="169664"/>
                </a:lnTo>
                <a:lnTo>
                  <a:pt x="133945" y="169664"/>
                </a:lnTo>
                <a:lnTo>
                  <a:pt x="151805" y="178594"/>
                </a:lnTo>
                <a:lnTo>
                  <a:pt x="178594" y="187523"/>
                </a:lnTo>
                <a:lnTo>
                  <a:pt x="205383" y="187523"/>
                </a:lnTo>
                <a:lnTo>
                  <a:pt x="232172" y="196453"/>
                </a:lnTo>
                <a:lnTo>
                  <a:pt x="250031" y="187523"/>
                </a:lnTo>
                <a:lnTo>
                  <a:pt x="267891" y="178594"/>
                </a:lnTo>
                <a:lnTo>
                  <a:pt x="276820" y="160734"/>
                </a:lnTo>
                <a:lnTo>
                  <a:pt x="285750" y="125016"/>
                </a:lnTo>
                <a:lnTo>
                  <a:pt x="285750" y="80367"/>
                </a:lnTo>
                <a:lnTo>
                  <a:pt x="276820" y="44648"/>
                </a:lnTo>
                <a:lnTo>
                  <a:pt x="258961" y="8930"/>
                </a:lnTo>
                <a:lnTo>
                  <a:pt x="241102" y="0"/>
                </a:lnTo>
                <a:lnTo>
                  <a:pt x="223242" y="17859"/>
                </a:lnTo>
                <a:lnTo>
                  <a:pt x="205383" y="53578"/>
                </a:lnTo>
                <a:lnTo>
                  <a:pt x="196453" y="107156"/>
                </a:lnTo>
                <a:lnTo>
                  <a:pt x="196453" y="178594"/>
                </a:lnTo>
                <a:lnTo>
                  <a:pt x="205383" y="241102"/>
                </a:lnTo>
                <a:lnTo>
                  <a:pt x="232172" y="294680"/>
                </a:lnTo>
                <a:lnTo>
                  <a:pt x="267891" y="330398"/>
                </a:lnTo>
                <a:lnTo>
                  <a:pt x="303609" y="357187"/>
                </a:lnTo>
                <a:lnTo>
                  <a:pt x="357188" y="357187"/>
                </a:lnTo>
                <a:lnTo>
                  <a:pt x="401836" y="348258"/>
                </a:lnTo>
                <a:lnTo>
                  <a:pt x="401836" y="34825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7849195" y="3625453"/>
            <a:ext cx="303611" cy="1009055"/>
          </a:xfrm>
          <a:custGeom>
            <a:avLst/>
            <a:gdLst/>
            <a:ahLst/>
            <a:cxnLst/>
            <a:rect l="0" t="0" r="0" b="0"/>
            <a:pathLst>
              <a:path w="303611" h="1009055">
                <a:moveTo>
                  <a:pt x="107157" y="0"/>
                </a:moveTo>
                <a:lnTo>
                  <a:pt x="116086" y="26789"/>
                </a:lnTo>
                <a:lnTo>
                  <a:pt x="116086" y="89297"/>
                </a:lnTo>
                <a:lnTo>
                  <a:pt x="116086" y="178593"/>
                </a:lnTo>
                <a:lnTo>
                  <a:pt x="116086" y="285750"/>
                </a:lnTo>
                <a:lnTo>
                  <a:pt x="125016" y="428625"/>
                </a:lnTo>
                <a:lnTo>
                  <a:pt x="142875" y="571500"/>
                </a:lnTo>
                <a:lnTo>
                  <a:pt x="160735" y="714375"/>
                </a:lnTo>
                <a:lnTo>
                  <a:pt x="169664" y="848320"/>
                </a:lnTo>
                <a:lnTo>
                  <a:pt x="187524" y="955476"/>
                </a:lnTo>
                <a:lnTo>
                  <a:pt x="187524" y="991195"/>
                </a:lnTo>
                <a:lnTo>
                  <a:pt x="169664" y="1009054"/>
                </a:lnTo>
                <a:lnTo>
                  <a:pt x="142875" y="973336"/>
                </a:lnTo>
                <a:lnTo>
                  <a:pt x="107157" y="928687"/>
                </a:lnTo>
                <a:lnTo>
                  <a:pt x="62508" y="848320"/>
                </a:lnTo>
                <a:lnTo>
                  <a:pt x="26789" y="767953"/>
                </a:lnTo>
                <a:lnTo>
                  <a:pt x="8930" y="696515"/>
                </a:lnTo>
                <a:lnTo>
                  <a:pt x="0" y="634008"/>
                </a:lnTo>
                <a:lnTo>
                  <a:pt x="17860" y="571500"/>
                </a:lnTo>
                <a:lnTo>
                  <a:pt x="44649" y="500062"/>
                </a:lnTo>
                <a:lnTo>
                  <a:pt x="89297" y="455414"/>
                </a:lnTo>
                <a:lnTo>
                  <a:pt x="142875" y="428625"/>
                </a:lnTo>
                <a:lnTo>
                  <a:pt x="187524" y="419695"/>
                </a:lnTo>
                <a:lnTo>
                  <a:pt x="223243" y="446484"/>
                </a:lnTo>
                <a:lnTo>
                  <a:pt x="250032" y="491133"/>
                </a:lnTo>
                <a:lnTo>
                  <a:pt x="276821" y="553640"/>
                </a:lnTo>
                <a:lnTo>
                  <a:pt x="285750" y="625078"/>
                </a:lnTo>
                <a:lnTo>
                  <a:pt x="285750" y="687586"/>
                </a:lnTo>
                <a:lnTo>
                  <a:pt x="294680" y="723304"/>
                </a:lnTo>
                <a:lnTo>
                  <a:pt x="294680" y="732234"/>
                </a:lnTo>
                <a:lnTo>
                  <a:pt x="303610" y="696515"/>
                </a:lnTo>
                <a:lnTo>
                  <a:pt x="303610" y="634008"/>
                </a:lnTo>
                <a:lnTo>
                  <a:pt x="303610" y="63400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8197452" y="3509367"/>
            <a:ext cx="669728" cy="866180"/>
          </a:xfrm>
          <a:custGeom>
            <a:avLst/>
            <a:gdLst/>
            <a:ahLst/>
            <a:cxnLst/>
            <a:rect l="0" t="0" r="0" b="0"/>
            <a:pathLst>
              <a:path w="669728" h="866180">
                <a:moveTo>
                  <a:pt x="0" y="357187"/>
                </a:moveTo>
                <a:lnTo>
                  <a:pt x="0" y="383976"/>
                </a:lnTo>
                <a:lnTo>
                  <a:pt x="8930" y="410765"/>
                </a:lnTo>
                <a:lnTo>
                  <a:pt x="8930" y="437554"/>
                </a:lnTo>
                <a:lnTo>
                  <a:pt x="26789" y="455414"/>
                </a:lnTo>
                <a:lnTo>
                  <a:pt x="53578" y="446484"/>
                </a:lnTo>
                <a:lnTo>
                  <a:pt x="80368" y="437554"/>
                </a:lnTo>
                <a:lnTo>
                  <a:pt x="116086" y="428625"/>
                </a:lnTo>
                <a:lnTo>
                  <a:pt x="151805" y="428625"/>
                </a:lnTo>
                <a:lnTo>
                  <a:pt x="178594" y="455414"/>
                </a:lnTo>
                <a:lnTo>
                  <a:pt x="196453" y="482203"/>
                </a:lnTo>
                <a:lnTo>
                  <a:pt x="196453" y="553640"/>
                </a:lnTo>
                <a:lnTo>
                  <a:pt x="187524" y="634008"/>
                </a:lnTo>
                <a:lnTo>
                  <a:pt x="160735" y="732234"/>
                </a:lnTo>
                <a:lnTo>
                  <a:pt x="142875" y="803672"/>
                </a:lnTo>
                <a:lnTo>
                  <a:pt x="116086" y="857250"/>
                </a:lnTo>
                <a:lnTo>
                  <a:pt x="107157" y="866179"/>
                </a:lnTo>
                <a:lnTo>
                  <a:pt x="98227" y="839390"/>
                </a:lnTo>
                <a:lnTo>
                  <a:pt x="89297" y="785812"/>
                </a:lnTo>
                <a:lnTo>
                  <a:pt x="89297" y="714375"/>
                </a:lnTo>
                <a:lnTo>
                  <a:pt x="80368" y="634008"/>
                </a:lnTo>
                <a:lnTo>
                  <a:pt x="80368" y="562570"/>
                </a:lnTo>
                <a:lnTo>
                  <a:pt x="80368" y="508992"/>
                </a:lnTo>
                <a:lnTo>
                  <a:pt x="89297" y="491133"/>
                </a:lnTo>
                <a:lnTo>
                  <a:pt x="89297" y="508992"/>
                </a:lnTo>
                <a:lnTo>
                  <a:pt x="98227" y="553640"/>
                </a:lnTo>
                <a:lnTo>
                  <a:pt x="116086" y="607219"/>
                </a:lnTo>
                <a:lnTo>
                  <a:pt x="133946" y="660797"/>
                </a:lnTo>
                <a:lnTo>
                  <a:pt x="160735" y="714375"/>
                </a:lnTo>
                <a:lnTo>
                  <a:pt x="196453" y="750094"/>
                </a:lnTo>
                <a:lnTo>
                  <a:pt x="223243" y="776883"/>
                </a:lnTo>
                <a:lnTo>
                  <a:pt x="258961" y="794742"/>
                </a:lnTo>
                <a:lnTo>
                  <a:pt x="285750" y="767953"/>
                </a:lnTo>
                <a:lnTo>
                  <a:pt x="312539" y="750094"/>
                </a:lnTo>
                <a:lnTo>
                  <a:pt x="339328" y="714375"/>
                </a:lnTo>
                <a:lnTo>
                  <a:pt x="348258" y="669726"/>
                </a:lnTo>
                <a:lnTo>
                  <a:pt x="357188" y="607219"/>
                </a:lnTo>
                <a:lnTo>
                  <a:pt x="357188" y="571500"/>
                </a:lnTo>
                <a:lnTo>
                  <a:pt x="348258" y="544711"/>
                </a:lnTo>
                <a:lnTo>
                  <a:pt x="339328" y="535781"/>
                </a:lnTo>
                <a:lnTo>
                  <a:pt x="321469" y="535781"/>
                </a:lnTo>
                <a:lnTo>
                  <a:pt x="303610" y="553640"/>
                </a:lnTo>
                <a:lnTo>
                  <a:pt x="294680" y="580429"/>
                </a:lnTo>
                <a:lnTo>
                  <a:pt x="285750" y="634008"/>
                </a:lnTo>
                <a:lnTo>
                  <a:pt x="285750" y="696515"/>
                </a:lnTo>
                <a:lnTo>
                  <a:pt x="312539" y="750094"/>
                </a:lnTo>
                <a:lnTo>
                  <a:pt x="339328" y="794742"/>
                </a:lnTo>
                <a:lnTo>
                  <a:pt x="375047" y="812601"/>
                </a:lnTo>
                <a:lnTo>
                  <a:pt x="419696" y="821531"/>
                </a:lnTo>
                <a:lnTo>
                  <a:pt x="455414" y="803672"/>
                </a:lnTo>
                <a:lnTo>
                  <a:pt x="500063" y="759023"/>
                </a:lnTo>
                <a:lnTo>
                  <a:pt x="526852" y="696515"/>
                </a:lnTo>
                <a:lnTo>
                  <a:pt x="553641" y="634008"/>
                </a:lnTo>
                <a:lnTo>
                  <a:pt x="571500" y="562570"/>
                </a:lnTo>
                <a:lnTo>
                  <a:pt x="580430" y="508992"/>
                </a:lnTo>
                <a:lnTo>
                  <a:pt x="580430" y="473273"/>
                </a:lnTo>
                <a:lnTo>
                  <a:pt x="562571" y="464344"/>
                </a:lnTo>
                <a:lnTo>
                  <a:pt x="544711" y="482203"/>
                </a:lnTo>
                <a:lnTo>
                  <a:pt x="526852" y="508992"/>
                </a:lnTo>
                <a:lnTo>
                  <a:pt x="508993" y="562570"/>
                </a:lnTo>
                <a:lnTo>
                  <a:pt x="491133" y="625078"/>
                </a:lnTo>
                <a:lnTo>
                  <a:pt x="491133" y="696515"/>
                </a:lnTo>
                <a:lnTo>
                  <a:pt x="500063" y="750094"/>
                </a:lnTo>
                <a:lnTo>
                  <a:pt x="517922" y="776883"/>
                </a:lnTo>
                <a:lnTo>
                  <a:pt x="544711" y="776883"/>
                </a:lnTo>
                <a:lnTo>
                  <a:pt x="571500" y="750094"/>
                </a:lnTo>
                <a:lnTo>
                  <a:pt x="598289" y="696515"/>
                </a:lnTo>
                <a:lnTo>
                  <a:pt x="616149" y="616148"/>
                </a:lnTo>
                <a:lnTo>
                  <a:pt x="616149" y="517922"/>
                </a:lnTo>
                <a:lnTo>
                  <a:pt x="616149" y="392906"/>
                </a:lnTo>
                <a:lnTo>
                  <a:pt x="589360" y="267890"/>
                </a:lnTo>
                <a:lnTo>
                  <a:pt x="562571" y="133945"/>
                </a:lnTo>
                <a:lnTo>
                  <a:pt x="544711" y="35719"/>
                </a:lnTo>
                <a:lnTo>
                  <a:pt x="526852" y="0"/>
                </a:lnTo>
                <a:lnTo>
                  <a:pt x="508993" y="8929"/>
                </a:lnTo>
                <a:lnTo>
                  <a:pt x="508993" y="44648"/>
                </a:lnTo>
                <a:lnTo>
                  <a:pt x="508993" y="125015"/>
                </a:lnTo>
                <a:lnTo>
                  <a:pt x="526852" y="223242"/>
                </a:lnTo>
                <a:lnTo>
                  <a:pt x="544711" y="366117"/>
                </a:lnTo>
                <a:lnTo>
                  <a:pt x="571500" y="500062"/>
                </a:lnTo>
                <a:lnTo>
                  <a:pt x="607219" y="616148"/>
                </a:lnTo>
                <a:lnTo>
                  <a:pt x="634008" y="705445"/>
                </a:lnTo>
                <a:lnTo>
                  <a:pt x="660797" y="785812"/>
                </a:lnTo>
                <a:lnTo>
                  <a:pt x="669727" y="848320"/>
                </a:lnTo>
                <a:lnTo>
                  <a:pt x="669727" y="84832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6911578" y="4991695"/>
            <a:ext cx="169665" cy="1017985"/>
          </a:xfrm>
          <a:custGeom>
            <a:avLst/>
            <a:gdLst/>
            <a:ahLst/>
            <a:cxnLst/>
            <a:rect l="0" t="0" r="0" b="0"/>
            <a:pathLst>
              <a:path w="169665" h="1017985">
                <a:moveTo>
                  <a:pt x="0" y="0"/>
                </a:moveTo>
                <a:lnTo>
                  <a:pt x="0" y="53578"/>
                </a:lnTo>
                <a:lnTo>
                  <a:pt x="17860" y="125016"/>
                </a:lnTo>
                <a:lnTo>
                  <a:pt x="35719" y="232172"/>
                </a:lnTo>
                <a:lnTo>
                  <a:pt x="62508" y="375047"/>
                </a:lnTo>
                <a:lnTo>
                  <a:pt x="80367" y="526852"/>
                </a:lnTo>
                <a:lnTo>
                  <a:pt x="98227" y="687585"/>
                </a:lnTo>
                <a:lnTo>
                  <a:pt x="116086" y="830460"/>
                </a:lnTo>
                <a:lnTo>
                  <a:pt x="133945" y="928687"/>
                </a:lnTo>
                <a:lnTo>
                  <a:pt x="151805" y="991195"/>
                </a:lnTo>
                <a:lnTo>
                  <a:pt x="160735" y="1017984"/>
                </a:lnTo>
                <a:lnTo>
                  <a:pt x="169664" y="1009054"/>
                </a:lnTo>
                <a:lnTo>
                  <a:pt x="160735" y="955476"/>
                </a:lnTo>
                <a:lnTo>
                  <a:pt x="133945" y="875109"/>
                </a:lnTo>
                <a:lnTo>
                  <a:pt x="98227" y="767953"/>
                </a:lnTo>
                <a:lnTo>
                  <a:pt x="98227" y="76795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6831211" y="5009555"/>
            <a:ext cx="330399" cy="535782"/>
          </a:xfrm>
          <a:custGeom>
            <a:avLst/>
            <a:gdLst/>
            <a:ahLst/>
            <a:cxnLst/>
            <a:rect l="0" t="0" r="0" b="0"/>
            <a:pathLst>
              <a:path w="330399" h="535782">
                <a:moveTo>
                  <a:pt x="0" y="133945"/>
                </a:moveTo>
                <a:lnTo>
                  <a:pt x="8930" y="98226"/>
                </a:lnTo>
                <a:lnTo>
                  <a:pt x="35719" y="62508"/>
                </a:lnTo>
                <a:lnTo>
                  <a:pt x="71437" y="26789"/>
                </a:lnTo>
                <a:lnTo>
                  <a:pt x="116086" y="0"/>
                </a:lnTo>
                <a:lnTo>
                  <a:pt x="178594" y="0"/>
                </a:lnTo>
                <a:lnTo>
                  <a:pt x="223242" y="26789"/>
                </a:lnTo>
                <a:lnTo>
                  <a:pt x="276820" y="71437"/>
                </a:lnTo>
                <a:lnTo>
                  <a:pt x="303609" y="125015"/>
                </a:lnTo>
                <a:lnTo>
                  <a:pt x="330398" y="205383"/>
                </a:lnTo>
                <a:lnTo>
                  <a:pt x="330398" y="294679"/>
                </a:lnTo>
                <a:lnTo>
                  <a:pt x="312539" y="375047"/>
                </a:lnTo>
                <a:lnTo>
                  <a:pt x="285750" y="455414"/>
                </a:lnTo>
                <a:lnTo>
                  <a:pt x="258961" y="508992"/>
                </a:lnTo>
                <a:lnTo>
                  <a:pt x="214312" y="535781"/>
                </a:lnTo>
                <a:lnTo>
                  <a:pt x="178594" y="535781"/>
                </a:lnTo>
                <a:lnTo>
                  <a:pt x="169664" y="491133"/>
                </a:lnTo>
                <a:lnTo>
                  <a:pt x="160734" y="428625"/>
                </a:lnTo>
                <a:lnTo>
                  <a:pt x="169664" y="375047"/>
                </a:lnTo>
                <a:lnTo>
                  <a:pt x="196453" y="312539"/>
                </a:lnTo>
                <a:lnTo>
                  <a:pt x="196453" y="31253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7233047" y="5072063"/>
            <a:ext cx="392907" cy="383977"/>
          </a:xfrm>
          <a:custGeom>
            <a:avLst/>
            <a:gdLst/>
            <a:ahLst/>
            <a:cxnLst/>
            <a:rect l="0" t="0" r="0" b="0"/>
            <a:pathLst>
              <a:path w="392907" h="383977">
                <a:moveTo>
                  <a:pt x="178594" y="98226"/>
                </a:moveTo>
                <a:lnTo>
                  <a:pt x="187523" y="89296"/>
                </a:lnTo>
                <a:lnTo>
                  <a:pt x="169664" y="80367"/>
                </a:lnTo>
                <a:lnTo>
                  <a:pt x="151805" y="62507"/>
                </a:lnTo>
                <a:lnTo>
                  <a:pt x="116086" y="44648"/>
                </a:lnTo>
                <a:lnTo>
                  <a:pt x="71437" y="53578"/>
                </a:lnTo>
                <a:lnTo>
                  <a:pt x="26789" y="80367"/>
                </a:lnTo>
                <a:lnTo>
                  <a:pt x="0" y="125015"/>
                </a:lnTo>
                <a:lnTo>
                  <a:pt x="0" y="196453"/>
                </a:lnTo>
                <a:lnTo>
                  <a:pt x="17859" y="267890"/>
                </a:lnTo>
                <a:lnTo>
                  <a:pt x="44648" y="312539"/>
                </a:lnTo>
                <a:lnTo>
                  <a:pt x="80367" y="348257"/>
                </a:lnTo>
                <a:lnTo>
                  <a:pt x="116086" y="366117"/>
                </a:lnTo>
                <a:lnTo>
                  <a:pt x="151805" y="375046"/>
                </a:lnTo>
                <a:lnTo>
                  <a:pt x="169664" y="357187"/>
                </a:lnTo>
                <a:lnTo>
                  <a:pt x="187523" y="330398"/>
                </a:lnTo>
                <a:lnTo>
                  <a:pt x="196453" y="285750"/>
                </a:lnTo>
                <a:lnTo>
                  <a:pt x="205383" y="232171"/>
                </a:lnTo>
                <a:lnTo>
                  <a:pt x="205383" y="169664"/>
                </a:lnTo>
                <a:lnTo>
                  <a:pt x="205383" y="116085"/>
                </a:lnTo>
                <a:lnTo>
                  <a:pt x="214312" y="71437"/>
                </a:lnTo>
                <a:lnTo>
                  <a:pt x="223242" y="35718"/>
                </a:lnTo>
                <a:lnTo>
                  <a:pt x="241101" y="8929"/>
                </a:lnTo>
                <a:lnTo>
                  <a:pt x="267891" y="0"/>
                </a:lnTo>
                <a:lnTo>
                  <a:pt x="294680" y="26789"/>
                </a:lnTo>
                <a:lnTo>
                  <a:pt x="321469" y="71437"/>
                </a:lnTo>
                <a:lnTo>
                  <a:pt x="348258" y="133945"/>
                </a:lnTo>
                <a:lnTo>
                  <a:pt x="366117" y="205382"/>
                </a:lnTo>
                <a:lnTo>
                  <a:pt x="383976" y="276820"/>
                </a:lnTo>
                <a:lnTo>
                  <a:pt x="392906" y="339328"/>
                </a:lnTo>
                <a:lnTo>
                  <a:pt x="383976" y="383976"/>
                </a:lnTo>
                <a:lnTo>
                  <a:pt x="383976" y="383976"/>
                </a:lnTo>
                <a:lnTo>
                  <a:pt x="366117" y="348257"/>
                </a:lnTo>
                <a:lnTo>
                  <a:pt x="366117" y="34825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7643813" y="5027414"/>
            <a:ext cx="321469" cy="464345"/>
          </a:xfrm>
          <a:custGeom>
            <a:avLst/>
            <a:gdLst/>
            <a:ahLst/>
            <a:cxnLst/>
            <a:rect l="0" t="0" r="0" b="0"/>
            <a:pathLst>
              <a:path w="321469" h="464345">
                <a:moveTo>
                  <a:pt x="0" y="0"/>
                </a:moveTo>
                <a:lnTo>
                  <a:pt x="35718" y="62508"/>
                </a:lnTo>
                <a:lnTo>
                  <a:pt x="62507" y="151805"/>
                </a:lnTo>
                <a:lnTo>
                  <a:pt x="80367" y="232172"/>
                </a:lnTo>
                <a:lnTo>
                  <a:pt x="89296" y="321469"/>
                </a:lnTo>
                <a:lnTo>
                  <a:pt x="98226" y="392906"/>
                </a:lnTo>
                <a:lnTo>
                  <a:pt x="107156" y="428625"/>
                </a:lnTo>
                <a:lnTo>
                  <a:pt x="107156" y="428625"/>
                </a:lnTo>
                <a:lnTo>
                  <a:pt x="116085" y="410766"/>
                </a:lnTo>
                <a:lnTo>
                  <a:pt x="125015" y="366117"/>
                </a:lnTo>
                <a:lnTo>
                  <a:pt x="133945" y="303609"/>
                </a:lnTo>
                <a:lnTo>
                  <a:pt x="142875" y="232172"/>
                </a:lnTo>
                <a:lnTo>
                  <a:pt x="151804" y="160734"/>
                </a:lnTo>
                <a:lnTo>
                  <a:pt x="160734" y="133945"/>
                </a:lnTo>
                <a:lnTo>
                  <a:pt x="169664" y="125016"/>
                </a:lnTo>
                <a:lnTo>
                  <a:pt x="178593" y="142875"/>
                </a:lnTo>
                <a:lnTo>
                  <a:pt x="187523" y="205383"/>
                </a:lnTo>
                <a:lnTo>
                  <a:pt x="196453" y="267891"/>
                </a:lnTo>
                <a:lnTo>
                  <a:pt x="205382" y="348258"/>
                </a:lnTo>
                <a:lnTo>
                  <a:pt x="223242" y="410766"/>
                </a:lnTo>
                <a:lnTo>
                  <a:pt x="241101" y="455414"/>
                </a:lnTo>
                <a:lnTo>
                  <a:pt x="258960" y="464344"/>
                </a:lnTo>
                <a:lnTo>
                  <a:pt x="285750" y="437555"/>
                </a:lnTo>
                <a:lnTo>
                  <a:pt x="303609" y="366117"/>
                </a:lnTo>
                <a:lnTo>
                  <a:pt x="312539" y="276820"/>
                </a:lnTo>
                <a:lnTo>
                  <a:pt x="321468" y="142875"/>
                </a:lnTo>
                <a:lnTo>
                  <a:pt x="312539" y="26789"/>
                </a:lnTo>
                <a:lnTo>
                  <a:pt x="312539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7947422" y="4634507"/>
            <a:ext cx="437555" cy="982267"/>
          </a:xfrm>
          <a:custGeom>
            <a:avLst/>
            <a:gdLst/>
            <a:ahLst/>
            <a:cxnLst/>
            <a:rect l="0" t="0" r="0" b="0"/>
            <a:pathLst>
              <a:path w="437555" h="982267">
                <a:moveTo>
                  <a:pt x="0" y="0"/>
                </a:moveTo>
                <a:lnTo>
                  <a:pt x="17859" y="80368"/>
                </a:lnTo>
                <a:lnTo>
                  <a:pt x="35719" y="187524"/>
                </a:lnTo>
                <a:lnTo>
                  <a:pt x="53578" y="312540"/>
                </a:lnTo>
                <a:lnTo>
                  <a:pt x="89297" y="464345"/>
                </a:lnTo>
                <a:lnTo>
                  <a:pt x="116086" y="598290"/>
                </a:lnTo>
                <a:lnTo>
                  <a:pt x="142875" y="705446"/>
                </a:lnTo>
                <a:lnTo>
                  <a:pt x="178594" y="776884"/>
                </a:lnTo>
                <a:lnTo>
                  <a:pt x="196453" y="821532"/>
                </a:lnTo>
                <a:lnTo>
                  <a:pt x="223242" y="821532"/>
                </a:lnTo>
                <a:lnTo>
                  <a:pt x="241101" y="803673"/>
                </a:lnTo>
                <a:lnTo>
                  <a:pt x="258960" y="750095"/>
                </a:lnTo>
                <a:lnTo>
                  <a:pt x="285749" y="687587"/>
                </a:lnTo>
                <a:lnTo>
                  <a:pt x="303608" y="625079"/>
                </a:lnTo>
                <a:lnTo>
                  <a:pt x="330398" y="580431"/>
                </a:lnTo>
                <a:lnTo>
                  <a:pt x="357187" y="571501"/>
                </a:lnTo>
                <a:lnTo>
                  <a:pt x="375046" y="580431"/>
                </a:lnTo>
                <a:lnTo>
                  <a:pt x="392905" y="616149"/>
                </a:lnTo>
                <a:lnTo>
                  <a:pt x="419694" y="669727"/>
                </a:lnTo>
                <a:lnTo>
                  <a:pt x="437554" y="741165"/>
                </a:lnTo>
                <a:lnTo>
                  <a:pt x="437554" y="830462"/>
                </a:lnTo>
                <a:lnTo>
                  <a:pt x="419694" y="910829"/>
                </a:lnTo>
                <a:lnTo>
                  <a:pt x="392905" y="964406"/>
                </a:lnTo>
                <a:lnTo>
                  <a:pt x="339327" y="982266"/>
                </a:lnTo>
                <a:lnTo>
                  <a:pt x="276819" y="964406"/>
                </a:lnTo>
                <a:lnTo>
                  <a:pt x="214312" y="901899"/>
                </a:lnTo>
                <a:lnTo>
                  <a:pt x="214312" y="90189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7858125" y="4723804"/>
            <a:ext cx="616149" cy="223244"/>
          </a:xfrm>
          <a:custGeom>
            <a:avLst/>
            <a:gdLst/>
            <a:ahLst/>
            <a:cxnLst/>
            <a:rect l="0" t="0" r="0" b="0"/>
            <a:pathLst>
              <a:path w="616149" h="223244">
                <a:moveTo>
                  <a:pt x="0" y="205384"/>
                </a:moveTo>
                <a:lnTo>
                  <a:pt x="35719" y="214313"/>
                </a:lnTo>
                <a:lnTo>
                  <a:pt x="80367" y="223243"/>
                </a:lnTo>
                <a:lnTo>
                  <a:pt x="142875" y="214313"/>
                </a:lnTo>
                <a:lnTo>
                  <a:pt x="205383" y="214313"/>
                </a:lnTo>
                <a:lnTo>
                  <a:pt x="267891" y="214313"/>
                </a:lnTo>
                <a:lnTo>
                  <a:pt x="339327" y="205384"/>
                </a:lnTo>
                <a:lnTo>
                  <a:pt x="410765" y="187524"/>
                </a:lnTo>
                <a:lnTo>
                  <a:pt x="473273" y="160735"/>
                </a:lnTo>
                <a:lnTo>
                  <a:pt x="535780" y="125016"/>
                </a:lnTo>
                <a:lnTo>
                  <a:pt x="580429" y="71438"/>
                </a:lnTo>
                <a:lnTo>
                  <a:pt x="616148" y="0"/>
                </a:lnTo>
                <a:lnTo>
                  <a:pt x="616148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8661796" y="4643437"/>
            <a:ext cx="62509" cy="696517"/>
          </a:xfrm>
          <a:custGeom>
            <a:avLst/>
            <a:gdLst/>
            <a:ahLst/>
            <a:cxnLst/>
            <a:rect l="0" t="0" r="0" b="0"/>
            <a:pathLst>
              <a:path w="62509" h="696517">
                <a:moveTo>
                  <a:pt x="0" y="0"/>
                </a:moveTo>
                <a:lnTo>
                  <a:pt x="26789" y="116086"/>
                </a:lnTo>
                <a:lnTo>
                  <a:pt x="44649" y="250032"/>
                </a:lnTo>
                <a:lnTo>
                  <a:pt x="53578" y="392907"/>
                </a:lnTo>
                <a:lnTo>
                  <a:pt x="62508" y="526852"/>
                </a:lnTo>
                <a:lnTo>
                  <a:pt x="62508" y="634008"/>
                </a:lnTo>
                <a:lnTo>
                  <a:pt x="62508" y="696516"/>
                </a:lnTo>
                <a:lnTo>
                  <a:pt x="62508" y="69651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8795741" y="5598913"/>
            <a:ext cx="35720" cy="133947"/>
          </a:xfrm>
          <a:custGeom>
            <a:avLst/>
            <a:gdLst/>
            <a:ahLst/>
            <a:cxnLst/>
            <a:rect l="0" t="0" r="0" b="0"/>
            <a:pathLst>
              <a:path w="35720" h="133947">
                <a:moveTo>
                  <a:pt x="17860" y="0"/>
                </a:moveTo>
                <a:lnTo>
                  <a:pt x="35719" y="98227"/>
                </a:lnTo>
                <a:lnTo>
                  <a:pt x="35719" y="133946"/>
                </a:lnTo>
                <a:lnTo>
                  <a:pt x="0" y="133946"/>
                </a:lnTo>
                <a:lnTo>
                  <a:pt x="0" y="13394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6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696766" y="696516"/>
            <a:ext cx="89298" cy="2839641"/>
          </a:xfrm>
          <a:custGeom>
            <a:avLst/>
            <a:gdLst/>
            <a:ahLst/>
            <a:cxnLst/>
            <a:rect l="0" t="0" r="0" b="0"/>
            <a:pathLst>
              <a:path w="89298" h="2839641">
                <a:moveTo>
                  <a:pt x="8929" y="0"/>
                </a:moveTo>
                <a:lnTo>
                  <a:pt x="8929" y="26789"/>
                </a:lnTo>
                <a:lnTo>
                  <a:pt x="17859" y="53578"/>
                </a:lnTo>
                <a:lnTo>
                  <a:pt x="8929" y="98226"/>
                </a:lnTo>
                <a:lnTo>
                  <a:pt x="8929" y="151804"/>
                </a:lnTo>
                <a:lnTo>
                  <a:pt x="0" y="214312"/>
                </a:lnTo>
                <a:lnTo>
                  <a:pt x="0" y="285750"/>
                </a:lnTo>
                <a:lnTo>
                  <a:pt x="0" y="357187"/>
                </a:lnTo>
                <a:lnTo>
                  <a:pt x="8929" y="446484"/>
                </a:lnTo>
                <a:lnTo>
                  <a:pt x="26789" y="535781"/>
                </a:lnTo>
                <a:lnTo>
                  <a:pt x="26789" y="642937"/>
                </a:lnTo>
                <a:lnTo>
                  <a:pt x="35718" y="750093"/>
                </a:lnTo>
                <a:lnTo>
                  <a:pt x="35718" y="857249"/>
                </a:lnTo>
                <a:lnTo>
                  <a:pt x="35718" y="964406"/>
                </a:lnTo>
                <a:lnTo>
                  <a:pt x="44648" y="1080492"/>
                </a:lnTo>
                <a:lnTo>
                  <a:pt x="44648" y="1205507"/>
                </a:lnTo>
                <a:lnTo>
                  <a:pt x="44648" y="1339453"/>
                </a:lnTo>
                <a:lnTo>
                  <a:pt x="53578" y="1464468"/>
                </a:lnTo>
                <a:lnTo>
                  <a:pt x="53578" y="1589484"/>
                </a:lnTo>
                <a:lnTo>
                  <a:pt x="53578" y="1714499"/>
                </a:lnTo>
                <a:lnTo>
                  <a:pt x="62507" y="1848445"/>
                </a:lnTo>
                <a:lnTo>
                  <a:pt x="80367" y="1991320"/>
                </a:lnTo>
                <a:lnTo>
                  <a:pt x="89297" y="2125265"/>
                </a:lnTo>
                <a:lnTo>
                  <a:pt x="89297" y="2250280"/>
                </a:lnTo>
                <a:lnTo>
                  <a:pt x="80367" y="2357437"/>
                </a:lnTo>
                <a:lnTo>
                  <a:pt x="89297" y="2464593"/>
                </a:lnTo>
                <a:lnTo>
                  <a:pt x="80367" y="2562820"/>
                </a:lnTo>
                <a:lnTo>
                  <a:pt x="71437" y="2643187"/>
                </a:lnTo>
                <a:lnTo>
                  <a:pt x="71437" y="2714624"/>
                </a:lnTo>
                <a:lnTo>
                  <a:pt x="71437" y="2768202"/>
                </a:lnTo>
                <a:lnTo>
                  <a:pt x="71437" y="2812851"/>
                </a:lnTo>
                <a:lnTo>
                  <a:pt x="71437" y="2830710"/>
                </a:lnTo>
                <a:lnTo>
                  <a:pt x="71437" y="2839640"/>
                </a:lnTo>
                <a:lnTo>
                  <a:pt x="62507" y="2821780"/>
                </a:lnTo>
                <a:lnTo>
                  <a:pt x="62507" y="282178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437680" y="1750219"/>
            <a:ext cx="3036094" cy="741165"/>
          </a:xfrm>
          <a:custGeom>
            <a:avLst/>
            <a:gdLst/>
            <a:ahLst/>
            <a:cxnLst/>
            <a:rect l="0" t="0" r="0" b="0"/>
            <a:pathLst>
              <a:path w="3036094" h="741165">
                <a:moveTo>
                  <a:pt x="0" y="741164"/>
                </a:moveTo>
                <a:lnTo>
                  <a:pt x="26789" y="741164"/>
                </a:lnTo>
                <a:lnTo>
                  <a:pt x="53578" y="741164"/>
                </a:lnTo>
                <a:lnTo>
                  <a:pt x="80367" y="723304"/>
                </a:lnTo>
                <a:lnTo>
                  <a:pt x="125015" y="723304"/>
                </a:lnTo>
                <a:lnTo>
                  <a:pt x="169664" y="714375"/>
                </a:lnTo>
                <a:lnTo>
                  <a:pt x="214312" y="705445"/>
                </a:lnTo>
                <a:lnTo>
                  <a:pt x="258961" y="696515"/>
                </a:lnTo>
                <a:lnTo>
                  <a:pt x="321468" y="687585"/>
                </a:lnTo>
                <a:lnTo>
                  <a:pt x="383976" y="678656"/>
                </a:lnTo>
                <a:lnTo>
                  <a:pt x="446484" y="669726"/>
                </a:lnTo>
                <a:lnTo>
                  <a:pt x="517922" y="660796"/>
                </a:lnTo>
                <a:lnTo>
                  <a:pt x="580429" y="642937"/>
                </a:lnTo>
                <a:lnTo>
                  <a:pt x="660797" y="634007"/>
                </a:lnTo>
                <a:lnTo>
                  <a:pt x="741164" y="616148"/>
                </a:lnTo>
                <a:lnTo>
                  <a:pt x="821531" y="598289"/>
                </a:lnTo>
                <a:lnTo>
                  <a:pt x="901898" y="580429"/>
                </a:lnTo>
                <a:lnTo>
                  <a:pt x="991195" y="553640"/>
                </a:lnTo>
                <a:lnTo>
                  <a:pt x="1080492" y="526851"/>
                </a:lnTo>
                <a:lnTo>
                  <a:pt x="1178718" y="500062"/>
                </a:lnTo>
                <a:lnTo>
                  <a:pt x="1268015" y="464343"/>
                </a:lnTo>
                <a:lnTo>
                  <a:pt x="1366242" y="437554"/>
                </a:lnTo>
                <a:lnTo>
                  <a:pt x="1464468" y="419695"/>
                </a:lnTo>
                <a:lnTo>
                  <a:pt x="1562695" y="392906"/>
                </a:lnTo>
                <a:lnTo>
                  <a:pt x="1660922" y="366117"/>
                </a:lnTo>
                <a:lnTo>
                  <a:pt x="1768078" y="330398"/>
                </a:lnTo>
                <a:lnTo>
                  <a:pt x="1866304" y="294679"/>
                </a:lnTo>
                <a:lnTo>
                  <a:pt x="1964531" y="267890"/>
                </a:lnTo>
                <a:lnTo>
                  <a:pt x="2071687" y="241101"/>
                </a:lnTo>
                <a:lnTo>
                  <a:pt x="2178843" y="205382"/>
                </a:lnTo>
                <a:lnTo>
                  <a:pt x="2268140" y="169664"/>
                </a:lnTo>
                <a:lnTo>
                  <a:pt x="2384226" y="151804"/>
                </a:lnTo>
                <a:lnTo>
                  <a:pt x="2473523" y="125015"/>
                </a:lnTo>
                <a:lnTo>
                  <a:pt x="2571750" y="107156"/>
                </a:lnTo>
                <a:lnTo>
                  <a:pt x="2652117" y="89296"/>
                </a:lnTo>
                <a:lnTo>
                  <a:pt x="2723554" y="71437"/>
                </a:lnTo>
                <a:lnTo>
                  <a:pt x="2803922" y="53578"/>
                </a:lnTo>
                <a:lnTo>
                  <a:pt x="2866429" y="35718"/>
                </a:lnTo>
                <a:lnTo>
                  <a:pt x="2928937" y="17859"/>
                </a:lnTo>
                <a:lnTo>
                  <a:pt x="2973586" y="8929"/>
                </a:lnTo>
                <a:lnTo>
                  <a:pt x="3009304" y="0"/>
                </a:lnTo>
                <a:lnTo>
                  <a:pt x="3036093" y="0"/>
                </a:lnTo>
                <a:lnTo>
                  <a:pt x="3036093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580680" y="2089547"/>
            <a:ext cx="3250407" cy="2544961"/>
          </a:xfrm>
          <a:custGeom>
            <a:avLst/>
            <a:gdLst/>
            <a:ahLst/>
            <a:cxnLst/>
            <a:rect l="0" t="0" r="0" b="0"/>
            <a:pathLst>
              <a:path w="3250407" h="2544961">
                <a:moveTo>
                  <a:pt x="8929" y="8929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8929"/>
                </a:lnTo>
                <a:lnTo>
                  <a:pt x="0" y="0"/>
                </a:lnTo>
                <a:lnTo>
                  <a:pt x="0" y="0"/>
                </a:lnTo>
                <a:lnTo>
                  <a:pt x="0" y="8929"/>
                </a:lnTo>
                <a:lnTo>
                  <a:pt x="8929" y="8929"/>
                </a:lnTo>
                <a:lnTo>
                  <a:pt x="8929" y="17859"/>
                </a:lnTo>
                <a:lnTo>
                  <a:pt x="17859" y="17859"/>
                </a:lnTo>
                <a:lnTo>
                  <a:pt x="26789" y="35718"/>
                </a:lnTo>
                <a:lnTo>
                  <a:pt x="26789" y="44648"/>
                </a:lnTo>
                <a:lnTo>
                  <a:pt x="44648" y="53578"/>
                </a:lnTo>
                <a:lnTo>
                  <a:pt x="53578" y="62507"/>
                </a:lnTo>
                <a:lnTo>
                  <a:pt x="62508" y="71437"/>
                </a:lnTo>
                <a:lnTo>
                  <a:pt x="80367" y="89297"/>
                </a:lnTo>
                <a:lnTo>
                  <a:pt x="98226" y="107156"/>
                </a:lnTo>
                <a:lnTo>
                  <a:pt x="125015" y="116086"/>
                </a:lnTo>
                <a:lnTo>
                  <a:pt x="142875" y="142875"/>
                </a:lnTo>
                <a:lnTo>
                  <a:pt x="169664" y="160734"/>
                </a:lnTo>
                <a:lnTo>
                  <a:pt x="187523" y="178593"/>
                </a:lnTo>
                <a:lnTo>
                  <a:pt x="205383" y="205382"/>
                </a:lnTo>
                <a:lnTo>
                  <a:pt x="241101" y="223242"/>
                </a:lnTo>
                <a:lnTo>
                  <a:pt x="258961" y="241101"/>
                </a:lnTo>
                <a:lnTo>
                  <a:pt x="285750" y="258961"/>
                </a:lnTo>
                <a:lnTo>
                  <a:pt x="312539" y="285750"/>
                </a:lnTo>
                <a:lnTo>
                  <a:pt x="339328" y="303609"/>
                </a:lnTo>
                <a:lnTo>
                  <a:pt x="375047" y="339328"/>
                </a:lnTo>
                <a:lnTo>
                  <a:pt x="401836" y="357187"/>
                </a:lnTo>
                <a:lnTo>
                  <a:pt x="428625" y="375047"/>
                </a:lnTo>
                <a:lnTo>
                  <a:pt x="473273" y="401836"/>
                </a:lnTo>
                <a:lnTo>
                  <a:pt x="508992" y="428625"/>
                </a:lnTo>
                <a:lnTo>
                  <a:pt x="553640" y="455414"/>
                </a:lnTo>
                <a:lnTo>
                  <a:pt x="589359" y="482203"/>
                </a:lnTo>
                <a:lnTo>
                  <a:pt x="625078" y="508992"/>
                </a:lnTo>
                <a:lnTo>
                  <a:pt x="660797" y="526851"/>
                </a:lnTo>
                <a:lnTo>
                  <a:pt x="687586" y="553641"/>
                </a:lnTo>
                <a:lnTo>
                  <a:pt x="723304" y="571500"/>
                </a:lnTo>
                <a:lnTo>
                  <a:pt x="776883" y="607219"/>
                </a:lnTo>
                <a:lnTo>
                  <a:pt x="830461" y="634008"/>
                </a:lnTo>
                <a:lnTo>
                  <a:pt x="866179" y="669726"/>
                </a:lnTo>
                <a:lnTo>
                  <a:pt x="919758" y="696516"/>
                </a:lnTo>
                <a:lnTo>
                  <a:pt x="964406" y="723304"/>
                </a:lnTo>
                <a:lnTo>
                  <a:pt x="1009054" y="750093"/>
                </a:lnTo>
                <a:lnTo>
                  <a:pt x="1062633" y="785812"/>
                </a:lnTo>
                <a:lnTo>
                  <a:pt x="1107281" y="812601"/>
                </a:lnTo>
                <a:lnTo>
                  <a:pt x="1160859" y="848320"/>
                </a:lnTo>
                <a:lnTo>
                  <a:pt x="1223367" y="892968"/>
                </a:lnTo>
                <a:lnTo>
                  <a:pt x="1276945" y="937617"/>
                </a:lnTo>
                <a:lnTo>
                  <a:pt x="1330523" y="973335"/>
                </a:lnTo>
                <a:lnTo>
                  <a:pt x="1393031" y="1009054"/>
                </a:lnTo>
                <a:lnTo>
                  <a:pt x="1446609" y="1044773"/>
                </a:lnTo>
                <a:lnTo>
                  <a:pt x="1500187" y="1080492"/>
                </a:lnTo>
                <a:lnTo>
                  <a:pt x="1571625" y="1125140"/>
                </a:lnTo>
                <a:lnTo>
                  <a:pt x="1634133" y="1160859"/>
                </a:lnTo>
                <a:lnTo>
                  <a:pt x="1696640" y="1205507"/>
                </a:lnTo>
                <a:lnTo>
                  <a:pt x="1750218" y="1250156"/>
                </a:lnTo>
                <a:lnTo>
                  <a:pt x="1812726" y="1294804"/>
                </a:lnTo>
                <a:lnTo>
                  <a:pt x="1875234" y="1339453"/>
                </a:lnTo>
                <a:lnTo>
                  <a:pt x="1937742" y="1384101"/>
                </a:lnTo>
                <a:lnTo>
                  <a:pt x="1991320" y="1419820"/>
                </a:lnTo>
                <a:lnTo>
                  <a:pt x="2062758" y="1464468"/>
                </a:lnTo>
                <a:lnTo>
                  <a:pt x="2125265" y="1509117"/>
                </a:lnTo>
                <a:lnTo>
                  <a:pt x="2187773" y="1553765"/>
                </a:lnTo>
                <a:lnTo>
                  <a:pt x="2241351" y="1598414"/>
                </a:lnTo>
                <a:lnTo>
                  <a:pt x="2294929" y="1651992"/>
                </a:lnTo>
                <a:lnTo>
                  <a:pt x="2357437" y="1696640"/>
                </a:lnTo>
                <a:lnTo>
                  <a:pt x="2411015" y="1750218"/>
                </a:lnTo>
                <a:lnTo>
                  <a:pt x="2464593" y="1785937"/>
                </a:lnTo>
                <a:lnTo>
                  <a:pt x="2518172" y="1830585"/>
                </a:lnTo>
                <a:lnTo>
                  <a:pt x="2571750" y="1884164"/>
                </a:lnTo>
                <a:lnTo>
                  <a:pt x="2625328" y="1928812"/>
                </a:lnTo>
                <a:lnTo>
                  <a:pt x="2678906" y="1973460"/>
                </a:lnTo>
                <a:lnTo>
                  <a:pt x="2732484" y="2018109"/>
                </a:lnTo>
                <a:lnTo>
                  <a:pt x="2786062" y="2071687"/>
                </a:lnTo>
                <a:lnTo>
                  <a:pt x="2830711" y="2116335"/>
                </a:lnTo>
                <a:lnTo>
                  <a:pt x="2884289" y="2160984"/>
                </a:lnTo>
                <a:lnTo>
                  <a:pt x="2928937" y="2205632"/>
                </a:lnTo>
                <a:lnTo>
                  <a:pt x="2973586" y="2250281"/>
                </a:lnTo>
                <a:lnTo>
                  <a:pt x="3018234" y="2285999"/>
                </a:lnTo>
                <a:lnTo>
                  <a:pt x="3062883" y="2330648"/>
                </a:lnTo>
                <a:lnTo>
                  <a:pt x="3107531" y="2375296"/>
                </a:lnTo>
                <a:lnTo>
                  <a:pt x="3143250" y="2411015"/>
                </a:lnTo>
                <a:lnTo>
                  <a:pt x="3170039" y="2437804"/>
                </a:lnTo>
                <a:lnTo>
                  <a:pt x="3196828" y="2473523"/>
                </a:lnTo>
                <a:lnTo>
                  <a:pt x="3223617" y="2491382"/>
                </a:lnTo>
                <a:lnTo>
                  <a:pt x="3232547" y="2509242"/>
                </a:lnTo>
                <a:lnTo>
                  <a:pt x="3250406" y="2536031"/>
                </a:lnTo>
                <a:lnTo>
                  <a:pt x="3250406" y="2544960"/>
                </a:lnTo>
                <a:lnTo>
                  <a:pt x="3241476" y="2544960"/>
                </a:lnTo>
                <a:lnTo>
                  <a:pt x="3205758" y="2544960"/>
                </a:lnTo>
                <a:lnTo>
                  <a:pt x="3205758" y="254496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482703" y="1455539"/>
            <a:ext cx="142876" cy="241102"/>
          </a:xfrm>
          <a:custGeom>
            <a:avLst/>
            <a:gdLst/>
            <a:ahLst/>
            <a:cxnLst/>
            <a:rect l="0" t="0" r="0" b="0"/>
            <a:pathLst>
              <a:path w="142876" h="241102">
                <a:moveTo>
                  <a:pt x="17860" y="71437"/>
                </a:moveTo>
                <a:lnTo>
                  <a:pt x="17860" y="71437"/>
                </a:lnTo>
                <a:lnTo>
                  <a:pt x="17860" y="62508"/>
                </a:lnTo>
                <a:lnTo>
                  <a:pt x="17860" y="53578"/>
                </a:lnTo>
                <a:lnTo>
                  <a:pt x="8930" y="44648"/>
                </a:lnTo>
                <a:lnTo>
                  <a:pt x="8930" y="35719"/>
                </a:lnTo>
                <a:lnTo>
                  <a:pt x="8930" y="26789"/>
                </a:lnTo>
                <a:lnTo>
                  <a:pt x="17860" y="17859"/>
                </a:lnTo>
                <a:lnTo>
                  <a:pt x="26789" y="8930"/>
                </a:lnTo>
                <a:lnTo>
                  <a:pt x="53578" y="0"/>
                </a:lnTo>
                <a:lnTo>
                  <a:pt x="71438" y="0"/>
                </a:lnTo>
                <a:lnTo>
                  <a:pt x="107156" y="8930"/>
                </a:lnTo>
                <a:lnTo>
                  <a:pt x="125016" y="26789"/>
                </a:lnTo>
                <a:lnTo>
                  <a:pt x="133945" y="53578"/>
                </a:lnTo>
                <a:lnTo>
                  <a:pt x="133945" y="80367"/>
                </a:lnTo>
                <a:lnTo>
                  <a:pt x="142875" y="116086"/>
                </a:lnTo>
                <a:lnTo>
                  <a:pt x="107156" y="151805"/>
                </a:lnTo>
                <a:lnTo>
                  <a:pt x="80367" y="187523"/>
                </a:lnTo>
                <a:lnTo>
                  <a:pt x="62508" y="214312"/>
                </a:lnTo>
                <a:lnTo>
                  <a:pt x="35719" y="232172"/>
                </a:lnTo>
                <a:lnTo>
                  <a:pt x="17860" y="241101"/>
                </a:lnTo>
                <a:lnTo>
                  <a:pt x="8930" y="232172"/>
                </a:lnTo>
                <a:lnTo>
                  <a:pt x="0" y="223242"/>
                </a:lnTo>
                <a:lnTo>
                  <a:pt x="0" y="205383"/>
                </a:lnTo>
                <a:lnTo>
                  <a:pt x="0" y="20538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4580930" y="1464469"/>
            <a:ext cx="160735" cy="205383"/>
          </a:xfrm>
          <a:custGeom>
            <a:avLst/>
            <a:gdLst/>
            <a:ahLst/>
            <a:cxnLst/>
            <a:rect l="0" t="0" r="0" b="0"/>
            <a:pathLst>
              <a:path w="160735" h="205383">
                <a:moveTo>
                  <a:pt x="80367" y="0"/>
                </a:moveTo>
                <a:lnTo>
                  <a:pt x="71437" y="8929"/>
                </a:lnTo>
                <a:lnTo>
                  <a:pt x="62508" y="17859"/>
                </a:lnTo>
                <a:lnTo>
                  <a:pt x="62508" y="17859"/>
                </a:lnTo>
                <a:lnTo>
                  <a:pt x="44648" y="35718"/>
                </a:lnTo>
                <a:lnTo>
                  <a:pt x="26789" y="62507"/>
                </a:lnTo>
                <a:lnTo>
                  <a:pt x="8929" y="89296"/>
                </a:lnTo>
                <a:lnTo>
                  <a:pt x="0" y="116085"/>
                </a:lnTo>
                <a:lnTo>
                  <a:pt x="8929" y="142875"/>
                </a:lnTo>
                <a:lnTo>
                  <a:pt x="26789" y="169664"/>
                </a:lnTo>
                <a:lnTo>
                  <a:pt x="44648" y="187523"/>
                </a:lnTo>
                <a:lnTo>
                  <a:pt x="80367" y="205382"/>
                </a:lnTo>
                <a:lnTo>
                  <a:pt x="107156" y="205382"/>
                </a:lnTo>
                <a:lnTo>
                  <a:pt x="133945" y="205382"/>
                </a:lnTo>
                <a:lnTo>
                  <a:pt x="160734" y="205382"/>
                </a:lnTo>
                <a:lnTo>
                  <a:pt x="160734" y="20538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813102" y="1625203"/>
            <a:ext cx="17860" cy="232173"/>
          </a:xfrm>
          <a:custGeom>
            <a:avLst/>
            <a:gdLst/>
            <a:ahLst/>
            <a:cxnLst/>
            <a:rect l="0" t="0" r="0" b="0"/>
            <a:pathLst>
              <a:path w="17860" h="232173">
                <a:moveTo>
                  <a:pt x="0" y="0"/>
                </a:moveTo>
                <a:lnTo>
                  <a:pt x="0" y="26789"/>
                </a:lnTo>
                <a:lnTo>
                  <a:pt x="8929" y="53578"/>
                </a:lnTo>
                <a:lnTo>
                  <a:pt x="8929" y="98226"/>
                </a:lnTo>
                <a:lnTo>
                  <a:pt x="8929" y="142875"/>
                </a:lnTo>
                <a:lnTo>
                  <a:pt x="0" y="178594"/>
                </a:lnTo>
                <a:lnTo>
                  <a:pt x="0" y="205383"/>
                </a:lnTo>
                <a:lnTo>
                  <a:pt x="8929" y="223242"/>
                </a:lnTo>
                <a:lnTo>
                  <a:pt x="17859" y="232172"/>
                </a:lnTo>
                <a:lnTo>
                  <a:pt x="17859" y="23217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669977" y="303609"/>
            <a:ext cx="169665" cy="250033"/>
          </a:xfrm>
          <a:custGeom>
            <a:avLst/>
            <a:gdLst/>
            <a:ahLst/>
            <a:cxnLst/>
            <a:rect l="0" t="0" r="0" b="0"/>
            <a:pathLst>
              <a:path w="169665" h="250033">
                <a:moveTo>
                  <a:pt x="8929" y="17860"/>
                </a:moveTo>
                <a:lnTo>
                  <a:pt x="0" y="8930"/>
                </a:lnTo>
                <a:lnTo>
                  <a:pt x="8929" y="0"/>
                </a:lnTo>
                <a:lnTo>
                  <a:pt x="26789" y="0"/>
                </a:lnTo>
                <a:lnTo>
                  <a:pt x="44648" y="0"/>
                </a:lnTo>
                <a:lnTo>
                  <a:pt x="71437" y="8930"/>
                </a:lnTo>
                <a:lnTo>
                  <a:pt x="98226" y="17860"/>
                </a:lnTo>
                <a:lnTo>
                  <a:pt x="142875" y="44649"/>
                </a:lnTo>
                <a:lnTo>
                  <a:pt x="160734" y="62508"/>
                </a:lnTo>
                <a:lnTo>
                  <a:pt x="169664" y="89297"/>
                </a:lnTo>
                <a:lnTo>
                  <a:pt x="160734" y="116086"/>
                </a:lnTo>
                <a:lnTo>
                  <a:pt x="133945" y="142875"/>
                </a:lnTo>
                <a:lnTo>
                  <a:pt x="98226" y="169664"/>
                </a:lnTo>
                <a:lnTo>
                  <a:pt x="62507" y="196453"/>
                </a:lnTo>
                <a:lnTo>
                  <a:pt x="53578" y="223243"/>
                </a:lnTo>
                <a:lnTo>
                  <a:pt x="44648" y="241102"/>
                </a:lnTo>
                <a:lnTo>
                  <a:pt x="44648" y="250032"/>
                </a:lnTo>
                <a:lnTo>
                  <a:pt x="35718" y="241102"/>
                </a:lnTo>
                <a:lnTo>
                  <a:pt x="35718" y="24110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830711" y="223242"/>
            <a:ext cx="116087" cy="267892"/>
          </a:xfrm>
          <a:custGeom>
            <a:avLst/>
            <a:gdLst/>
            <a:ahLst/>
            <a:cxnLst/>
            <a:rect l="0" t="0" r="0" b="0"/>
            <a:pathLst>
              <a:path w="116087" h="267892">
                <a:moveTo>
                  <a:pt x="80367" y="0"/>
                </a:moveTo>
                <a:lnTo>
                  <a:pt x="80367" y="17860"/>
                </a:lnTo>
                <a:lnTo>
                  <a:pt x="53578" y="35719"/>
                </a:lnTo>
                <a:lnTo>
                  <a:pt x="26789" y="53578"/>
                </a:lnTo>
                <a:lnTo>
                  <a:pt x="8930" y="80367"/>
                </a:lnTo>
                <a:lnTo>
                  <a:pt x="8930" y="125016"/>
                </a:lnTo>
                <a:lnTo>
                  <a:pt x="8930" y="169664"/>
                </a:lnTo>
                <a:lnTo>
                  <a:pt x="0" y="205383"/>
                </a:lnTo>
                <a:lnTo>
                  <a:pt x="0" y="241102"/>
                </a:lnTo>
                <a:lnTo>
                  <a:pt x="8930" y="258961"/>
                </a:lnTo>
                <a:lnTo>
                  <a:pt x="44648" y="267891"/>
                </a:lnTo>
                <a:lnTo>
                  <a:pt x="71437" y="258961"/>
                </a:lnTo>
                <a:lnTo>
                  <a:pt x="89297" y="258961"/>
                </a:lnTo>
                <a:lnTo>
                  <a:pt x="116086" y="241102"/>
                </a:lnTo>
                <a:lnTo>
                  <a:pt x="116086" y="24110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964656" y="401836"/>
            <a:ext cx="151806" cy="196454"/>
          </a:xfrm>
          <a:custGeom>
            <a:avLst/>
            <a:gdLst/>
            <a:ahLst/>
            <a:cxnLst/>
            <a:rect l="0" t="0" r="0" b="0"/>
            <a:pathLst>
              <a:path w="151806" h="196454">
                <a:moveTo>
                  <a:pt x="0" y="0"/>
                </a:moveTo>
                <a:lnTo>
                  <a:pt x="17860" y="8930"/>
                </a:lnTo>
                <a:lnTo>
                  <a:pt x="35719" y="8930"/>
                </a:lnTo>
                <a:lnTo>
                  <a:pt x="62508" y="17859"/>
                </a:lnTo>
                <a:lnTo>
                  <a:pt x="80367" y="26789"/>
                </a:lnTo>
                <a:lnTo>
                  <a:pt x="98227" y="35719"/>
                </a:lnTo>
                <a:lnTo>
                  <a:pt x="98227" y="62508"/>
                </a:lnTo>
                <a:lnTo>
                  <a:pt x="71438" y="89297"/>
                </a:lnTo>
                <a:lnTo>
                  <a:pt x="53578" y="125016"/>
                </a:lnTo>
                <a:lnTo>
                  <a:pt x="44649" y="151805"/>
                </a:lnTo>
                <a:lnTo>
                  <a:pt x="35719" y="178594"/>
                </a:lnTo>
                <a:lnTo>
                  <a:pt x="62508" y="196453"/>
                </a:lnTo>
                <a:lnTo>
                  <a:pt x="98227" y="196453"/>
                </a:lnTo>
                <a:lnTo>
                  <a:pt x="151805" y="187523"/>
                </a:lnTo>
                <a:lnTo>
                  <a:pt x="151805" y="18752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000750" y="4554140"/>
            <a:ext cx="178595" cy="419697"/>
          </a:xfrm>
          <a:custGeom>
            <a:avLst/>
            <a:gdLst/>
            <a:ahLst/>
            <a:cxnLst/>
            <a:rect l="0" t="0" r="0" b="0"/>
            <a:pathLst>
              <a:path w="178595" h="419697">
                <a:moveTo>
                  <a:pt x="116086" y="0"/>
                </a:moveTo>
                <a:lnTo>
                  <a:pt x="125016" y="17860"/>
                </a:lnTo>
                <a:lnTo>
                  <a:pt x="142875" y="17860"/>
                </a:lnTo>
                <a:lnTo>
                  <a:pt x="151805" y="17860"/>
                </a:lnTo>
                <a:lnTo>
                  <a:pt x="151805" y="26789"/>
                </a:lnTo>
                <a:lnTo>
                  <a:pt x="151805" y="26789"/>
                </a:lnTo>
                <a:lnTo>
                  <a:pt x="160734" y="26789"/>
                </a:lnTo>
                <a:lnTo>
                  <a:pt x="160734" y="35719"/>
                </a:lnTo>
                <a:lnTo>
                  <a:pt x="169664" y="35719"/>
                </a:lnTo>
                <a:lnTo>
                  <a:pt x="169664" y="35719"/>
                </a:lnTo>
                <a:lnTo>
                  <a:pt x="169664" y="35719"/>
                </a:lnTo>
                <a:lnTo>
                  <a:pt x="169664" y="35719"/>
                </a:lnTo>
                <a:lnTo>
                  <a:pt x="151805" y="35719"/>
                </a:lnTo>
                <a:lnTo>
                  <a:pt x="133945" y="35719"/>
                </a:lnTo>
                <a:lnTo>
                  <a:pt x="107156" y="35719"/>
                </a:lnTo>
                <a:lnTo>
                  <a:pt x="80367" y="44649"/>
                </a:lnTo>
                <a:lnTo>
                  <a:pt x="53578" y="53578"/>
                </a:lnTo>
                <a:lnTo>
                  <a:pt x="35719" y="71438"/>
                </a:lnTo>
                <a:lnTo>
                  <a:pt x="17859" y="80367"/>
                </a:lnTo>
                <a:lnTo>
                  <a:pt x="8930" y="98227"/>
                </a:lnTo>
                <a:lnTo>
                  <a:pt x="8930" y="107156"/>
                </a:lnTo>
                <a:lnTo>
                  <a:pt x="17859" y="133946"/>
                </a:lnTo>
                <a:lnTo>
                  <a:pt x="26789" y="151805"/>
                </a:lnTo>
                <a:lnTo>
                  <a:pt x="44648" y="178594"/>
                </a:lnTo>
                <a:lnTo>
                  <a:pt x="62508" y="196453"/>
                </a:lnTo>
                <a:lnTo>
                  <a:pt x="89297" y="214313"/>
                </a:lnTo>
                <a:lnTo>
                  <a:pt x="107156" y="241102"/>
                </a:lnTo>
                <a:lnTo>
                  <a:pt x="125016" y="267891"/>
                </a:lnTo>
                <a:lnTo>
                  <a:pt x="151805" y="294680"/>
                </a:lnTo>
                <a:lnTo>
                  <a:pt x="169664" y="321469"/>
                </a:lnTo>
                <a:lnTo>
                  <a:pt x="178594" y="339329"/>
                </a:lnTo>
                <a:lnTo>
                  <a:pt x="178594" y="357188"/>
                </a:lnTo>
                <a:lnTo>
                  <a:pt x="178594" y="383977"/>
                </a:lnTo>
                <a:lnTo>
                  <a:pt x="160734" y="392907"/>
                </a:lnTo>
                <a:lnTo>
                  <a:pt x="142875" y="401837"/>
                </a:lnTo>
                <a:lnTo>
                  <a:pt x="125016" y="401837"/>
                </a:lnTo>
                <a:lnTo>
                  <a:pt x="89297" y="410766"/>
                </a:lnTo>
                <a:lnTo>
                  <a:pt x="62508" y="410766"/>
                </a:lnTo>
                <a:lnTo>
                  <a:pt x="35719" y="419696"/>
                </a:lnTo>
                <a:lnTo>
                  <a:pt x="17859" y="419696"/>
                </a:lnTo>
                <a:lnTo>
                  <a:pt x="0" y="419696"/>
                </a:lnTo>
                <a:lnTo>
                  <a:pt x="0" y="419696"/>
                </a:lnTo>
                <a:lnTo>
                  <a:pt x="0" y="419696"/>
                </a:lnTo>
                <a:lnTo>
                  <a:pt x="8930" y="392907"/>
                </a:lnTo>
                <a:lnTo>
                  <a:pt x="8930" y="39290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313289" y="5107781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1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679031" y="1500187"/>
            <a:ext cx="125017" cy="3107532"/>
          </a:xfrm>
          <a:custGeom>
            <a:avLst/>
            <a:gdLst/>
            <a:ahLst/>
            <a:cxnLst/>
            <a:rect l="0" t="0" r="0" b="0"/>
            <a:pathLst>
              <a:path w="125017" h="3107532">
                <a:moveTo>
                  <a:pt x="0" y="187524"/>
                </a:moveTo>
                <a:lnTo>
                  <a:pt x="8930" y="178594"/>
                </a:lnTo>
                <a:lnTo>
                  <a:pt x="8930" y="169664"/>
                </a:lnTo>
                <a:lnTo>
                  <a:pt x="8930" y="160735"/>
                </a:lnTo>
                <a:lnTo>
                  <a:pt x="17860" y="142875"/>
                </a:lnTo>
                <a:lnTo>
                  <a:pt x="17860" y="133946"/>
                </a:lnTo>
                <a:lnTo>
                  <a:pt x="17860" y="116086"/>
                </a:lnTo>
                <a:lnTo>
                  <a:pt x="17860" y="98227"/>
                </a:lnTo>
                <a:lnTo>
                  <a:pt x="17860" y="89297"/>
                </a:lnTo>
                <a:lnTo>
                  <a:pt x="8930" y="80367"/>
                </a:lnTo>
                <a:lnTo>
                  <a:pt x="17860" y="71438"/>
                </a:lnTo>
                <a:lnTo>
                  <a:pt x="17860" y="62508"/>
                </a:lnTo>
                <a:lnTo>
                  <a:pt x="17860" y="62508"/>
                </a:lnTo>
                <a:lnTo>
                  <a:pt x="17860" y="53578"/>
                </a:lnTo>
                <a:lnTo>
                  <a:pt x="8930" y="53578"/>
                </a:lnTo>
                <a:lnTo>
                  <a:pt x="17860" y="44649"/>
                </a:lnTo>
                <a:lnTo>
                  <a:pt x="17860" y="35719"/>
                </a:lnTo>
                <a:lnTo>
                  <a:pt x="17860" y="17860"/>
                </a:lnTo>
                <a:lnTo>
                  <a:pt x="17860" y="8930"/>
                </a:lnTo>
                <a:lnTo>
                  <a:pt x="893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8930" y="17860"/>
                </a:lnTo>
                <a:lnTo>
                  <a:pt x="8930" y="35719"/>
                </a:lnTo>
                <a:lnTo>
                  <a:pt x="8930" y="53578"/>
                </a:lnTo>
                <a:lnTo>
                  <a:pt x="8930" y="80367"/>
                </a:lnTo>
                <a:lnTo>
                  <a:pt x="8930" y="107157"/>
                </a:lnTo>
                <a:lnTo>
                  <a:pt x="17860" y="142875"/>
                </a:lnTo>
                <a:lnTo>
                  <a:pt x="8930" y="187524"/>
                </a:lnTo>
                <a:lnTo>
                  <a:pt x="8930" y="232172"/>
                </a:lnTo>
                <a:lnTo>
                  <a:pt x="8930" y="285750"/>
                </a:lnTo>
                <a:lnTo>
                  <a:pt x="8930" y="339328"/>
                </a:lnTo>
                <a:lnTo>
                  <a:pt x="8930" y="401836"/>
                </a:lnTo>
                <a:lnTo>
                  <a:pt x="0" y="473274"/>
                </a:lnTo>
                <a:lnTo>
                  <a:pt x="8930" y="535782"/>
                </a:lnTo>
                <a:lnTo>
                  <a:pt x="8930" y="607219"/>
                </a:lnTo>
                <a:lnTo>
                  <a:pt x="8930" y="678657"/>
                </a:lnTo>
                <a:lnTo>
                  <a:pt x="8930" y="750094"/>
                </a:lnTo>
                <a:lnTo>
                  <a:pt x="8930" y="830461"/>
                </a:lnTo>
                <a:lnTo>
                  <a:pt x="8930" y="910828"/>
                </a:lnTo>
                <a:lnTo>
                  <a:pt x="8930" y="1000126"/>
                </a:lnTo>
                <a:lnTo>
                  <a:pt x="17860" y="1080493"/>
                </a:lnTo>
                <a:lnTo>
                  <a:pt x="17860" y="1169790"/>
                </a:lnTo>
                <a:lnTo>
                  <a:pt x="26789" y="1259086"/>
                </a:lnTo>
                <a:lnTo>
                  <a:pt x="26789" y="1357313"/>
                </a:lnTo>
                <a:lnTo>
                  <a:pt x="35719" y="1446609"/>
                </a:lnTo>
                <a:lnTo>
                  <a:pt x="35719" y="1553766"/>
                </a:lnTo>
                <a:lnTo>
                  <a:pt x="44649" y="1660922"/>
                </a:lnTo>
                <a:lnTo>
                  <a:pt x="44649" y="1759149"/>
                </a:lnTo>
                <a:lnTo>
                  <a:pt x="53578" y="1857375"/>
                </a:lnTo>
                <a:lnTo>
                  <a:pt x="44649" y="1964531"/>
                </a:lnTo>
                <a:lnTo>
                  <a:pt x="53578" y="2080617"/>
                </a:lnTo>
                <a:lnTo>
                  <a:pt x="62508" y="2187774"/>
                </a:lnTo>
                <a:lnTo>
                  <a:pt x="71438" y="2294930"/>
                </a:lnTo>
                <a:lnTo>
                  <a:pt x="80367" y="2393156"/>
                </a:lnTo>
                <a:lnTo>
                  <a:pt x="89297" y="2500313"/>
                </a:lnTo>
                <a:lnTo>
                  <a:pt x="98227" y="2589609"/>
                </a:lnTo>
                <a:lnTo>
                  <a:pt x="98227" y="2687836"/>
                </a:lnTo>
                <a:lnTo>
                  <a:pt x="107157" y="2777133"/>
                </a:lnTo>
                <a:lnTo>
                  <a:pt x="116086" y="2866430"/>
                </a:lnTo>
                <a:lnTo>
                  <a:pt x="116086" y="2946797"/>
                </a:lnTo>
                <a:lnTo>
                  <a:pt x="116086" y="3009305"/>
                </a:lnTo>
                <a:lnTo>
                  <a:pt x="125016" y="3062883"/>
                </a:lnTo>
                <a:lnTo>
                  <a:pt x="125016" y="3098602"/>
                </a:lnTo>
                <a:lnTo>
                  <a:pt x="125016" y="3107531"/>
                </a:lnTo>
                <a:lnTo>
                  <a:pt x="116086" y="3089672"/>
                </a:lnTo>
                <a:lnTo>
                  <a:pt x="116086" y="3045024"/>
                </a:lnTo>
                <a:lnTo>
                  <a:pt x="116086" y="3045024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821906" y="4232671"/>
            <a:ext cx="1053704" cy="178595"/>
          </a:xfrm>
          <a:custGeom>
            <a:avLst/>
            <a:gdLst/>
            <a:ahLst/>
            <a:cxnLst/>
            <a:rect l="0" t="0" r="0" b="0"/>
            <a:pathLst>
              <a:path w="1053704" h="178595">
                <a:moveTo>
                  <a:pt x="26789" y="142875"/>
                </a:moveTo>
                <a:lnTo>
                  <a:pt x="17860" y="160735"/>
                </a:lnTo>
                <a:lnTo>
                  <a:pt x="8930" y="178594"/>
                </a:lnTo>
                <a:lnTo>
                  <a:pt x="0" y="178594"/>
                </a:lnTo>
                <a:lnTo>
                  <a:pt x="0" y="169665"/>
                </a:lnTo>
                <a:lnTo>
                  <a:pt x="8930" y="169665"/>
                </a:lnTo>
                <a:lnTo>
                  <a:pt x="26789" y="169665"/>
                </a:lnTo>
                <a:lnTo>
                  <a:pt x="35719" y="160735"/>
                </a:lnTo>
                <a:lnTo>
                  <a:pt x="62508" y="160735"/>
                </a:lnTo>
                <a:lnTo>
                  <a:pt x="98227" y="160735"/>
                </a:lnTo>
                <a:lnTo>
                  <a:pt x="133946" y="151805"/>
                </a:lnTo>
                <a:lnTo>
                  <a:pt x="178594" y="151805"/>
                </a:lnTo>
                <a:lnTo>
                  <a:pt x="232172" y="142875"/>
                </a:lnTo>
                <a:lnTo>
                  <a:pt x="294680" y="133946"/>
                </a:lnTo>
                <a:lnTo>
                  <a:pt x="375047" y="125016"/>
                </a:lnTo>
                <a:lnTo>
                  <a:pt x="455414" y="107157"/>
                </a:lnTo>
                <a:lnTo>
                  <a:pt x="535782" y="80368"/>
                </a:lnTo>
                <a:lnTo>
                  <a:pt x="616149" y="53579"/>
                </a:lnTo>
                <a:lnTo>
                  <a:pt x="705446" y="35719"/>
                </a:lnTo>
                <a:lnTo>
                  <a:pt x="794742" y="17860"/>
                </a:lnTo>
                <a:lnTo>
                  <a:pt x="866180" y="8930"/>
                </a:lnTo>
                <a:lnTo>
                  <a:pt x="937617" y="0"/>
                </a:lnTo>
                <a:lnTo>
                  <a:pt x="982266" y="0"/>
                </a:lnTo>
                <a:lnTo>
                  <a:pt x="1026914" y="0"/>
                </a:lnTo>
                <a:lnTo>
                  <a:pt x="1044774" y="8930"/>
                </a:lnTo>
                <a:lnTo>
                  <a:pt x="1053703" y="17860"/>
                </a:lnTo>
                <a:lnTo>
                  <a:pt x="1044774" y="26790"/>
                </a:lnTo>
                <a:lnTo>
                  <a:pt x="1044774" y="17860"/>
                </a:lnTo>
                <a:lnTo>
                  <a:pt x="1044774" y="0"/>
                </a:lnTo>
                <a:lnTo>
                  <a:pt x="1044774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759648" y="1464469"/>
            <a:ext cx="250033" cy="258961"/>
          </a:xfrm>
          <a:custGeom>
            <a:avLst/>
            <a:gdLst/>
            <a:ahLst/>
            <a:cxnLst/>
            <a:rect l="0" t="0" r="0" b="0"/>
            <a:pathLst>
              <a:path w="250033" h="258961">
                <a:moveTo>
                  <a:pt x="178594" y="0"/>
                </a:moveTo>
                <a:lnTo>
                  <a:pt x="178594" y="8929"/>
                </a:lnTo>
                <a:lnTo>
                  <a:pt x="169665" y="8929"/>
                </a:lnTo>
                <a:lnTo>
                  <a:pt x="169665" y="8929"/>
                </a:lnTo>
                <a:lnTo>
                  <a:pt x="169665" y="8929"/>
                </a:lnTo>
                <a:lnTo>
                  <a:pt x="160735" y="17859"/>
                </a:lnTo>
                <a:lnTo>
                  <a:pt x="116086" y="35718"/>
                </a:lnTo>
                <a:lnTo>
                  <a:pt x="71438" y="62507"/>
                </a:lnTo>
                <a:lnTo>
                  <a:pt x="35719" y="89296"/>
                </a:lnTo>
                <a:lnTo>
                  <a:pt x="8930" y="116085"/>
                </a:lnTo>
                <a:lnTo>
                  <a:pt x="0" y="133945"/>
                </a:lnTo>
                <a:lnTo>
                  <a:pt x="8930" y="160734"/>
                </a:lnTo>
                <a:lnTo>
                  <a:pt x="26790" y="178593"/>
                </a:lnTo>
                <a:lnTo>
                  <a:pt x="53579" y="196453"/>
                </a:lnTo>
                <a:lnTo>
                  <a:pt x="89297" y="223242"/>
                </a:lnTo>
                <a:lnTo>
                  <a:pt x="125016" y="232171"/>
                </a:lnTo>
                <a:lnTo>
                  <a:pt x="160735" y="241101"/>
                </a:lnTo>
                <a:lnTo>
                  <a:pt x="196454" y="258960"/>
                </a:lnTo>
                <a:lnTo>
                  <a:pt x="232172" y="250031"/>
                </a:lnTo>
                <a:lnTo>
                  <a:pt x="250032" y="250031"/>
                </a:lnTo>
                <a:lnTo>
                  <a:pt x="250032" y="232171"/>
                </a:lnTo>
                <a:lnTo>
                  <a:pt x="250032" y="232171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813227" y="1232297"/>
            <a:ext cx="634008" cy="357188"/>
          </a:xfrm>
          <a:custGeom>
            <a:avLst/>
            <a:gdLst/>
            <a:ahLst/>
            <a:cxnLst/>
            <a:rect l="0" t="0" r="0" b="0"/>
            <a:pathLst>
              <a:path w="634008" h="357188">
                <a:moveTo>
                  <a:pt x="0" y="348257"/>
                </a:moveTo>
                <a:lnTo>
                  <a:pt x="17859" y="348257"/>
                </a:lnTo>
                <a:lnTo>
                  <a:pt x="35718" y="357187"/>
                </a:lnTo>
                <a:lnTo>
                  <a:pt x="71437" y="357187"/>
                </a:lnTo>
                <a:lnTo>
                  <a:pt x="125015" y="348257"/>
                </a:lnTo>
                <a:lnTo>
                  <a:pt x="169664" y="348257"/>
                </a:lnTo>
                <a:lnTo>
                  <a:pt x="223242" y="339328"/>
                </a:lnTo>
                <a:lnTo>
                  <a:pt x="276820" y="330398"/>
                </a:lnTo>
                <a:lnTo>
                  <a:pt x="330398" y="312539"/>
                </a:lnTo>
                <a:lnTo>
                  <a:pt x="375046" y="312539"/>
                </a:lnTo>
                <a:lnTo>
                  <a:pt x="401836" y="294679"/>
                </a:lnTo>
                <a:lnTo>
                  <a:pt x="410765" y="285750"/>
                </a:lnTo>
                <a:lnTo>
                  <a:pt x="401836" y="267890"/>
                </a:lnTo>
                <a:lnTo>
                  <a:pt x="383976" y="250031"/>
                </a:lnTo>
                <a:lnTo>
                  <a:pt x="375046" y="223242"/>
                </a:lnTo>
                <a:lnTo>
                  <a:pt x="348257" y="205382"/>
                </a:lnTo>
                <a:lnTo>
                  <a:pt x="330398" y="178593"/>
                </a:lnTo>
                <a:lnTo>
                  <a:pt x="312539" y="160734"/>
                </a:lnTo>
                <a:lnTo>
                  <a:pt x="294679" y="142875"/>
                </a:lnTo>
                <a:lnTo>
                  <a:pt x="294679" y="133945"/>
                </a:lnTo>
                <a:lnTo>
                  <a:pt x="303609" y="116086"/>
                </a:lnTo>
                <a:lnTo>
                  <a:pt x="321468" y="98226"/>
                </a:lnTo>
                <a:lnTo>
                  <a:pt x="339328" y="80367"/>
                </a:lnTo>
                <a:lnTo>
                  <a:pt x="375046" y="71437"/>
                </a:lnTo>
                <a:lnTo>
                  <a:pt x="419695" y="44648"/>
                </a:lnTo>
                <a:lnTo>
                  <a:pt x="482203" y="26789"/>
                </a:lnTo>
                <a:lnTo>
                  <a:pt x="526851" y="26789"/>
                </a:lnTo>
                <a:lnTo>
                  <a:pt x="571500" y="17859"/>
                </a:lnTo>
                <a:lnTo>
                  <a:pt x="607218" y="8930"/>
                </a:lnTo>
                <a:lnTo>
                  <a:pt x="625078" y="8930"/>
                </a:lnTo>
                <a:lnTo>
                  <a:pt x="634007" y="8930"/>
                </a:lnTo>
                <a:lnTo>
                  <a:pt x="634007" y="8930"/>
                </a:lnTo>
                <a:lnTo>
                  <a:pt x="625078" y="8930"/>
                </a:lnTo>
                <a:lnTo>
                  <a:pt x="616148" y="8930"/>
                </a:lnTo>
                <a:lnTo>
                  <a:pt x="589359" y="8930"/>
                </a:lnTo>
                <a:lnTo>
                  <a:pt x="580429" y="8930"/>
                </a:lnTo>
                <a:lnTo>
                  <a:pt x="580429" y="0"/>
                </a:lnTo>
                <a:lnTo>
                  <a:pt x="580429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536531" y="1009055"/>
            <a:ext cx="258962" cy="312540"/>
          </a:xfrm>
          <a:custGeom>
            <a:avLst/>
            <a:gdLst/>
            <a:ahLst/>
            <a:cxnLst/>
            <a:rect l="0" t="0" r="0" b="0"/>
            <a:pathLst>
              <a:path w="258962" h="312540">
                <a:moveTo>
                  <a:pt x="178594" y="0"/>
                </a:moveTo>
                <a:lnTo>
                  <a:pt x="151805" y="0"/>
                </a:lnTo>
                <a:lnTo>
                  <a:pt x="98227" y="8929"/>
                </a:lnTo>
                <a:lnTo>
                  <a:pt x="53578" y="26789"/>
                </a:lnTo>
                <a:lnTo>
                  <a:pt x="17860" y="44648"/>
                </a:lnTo>
                <a:lnTo>
                  <a:pt x="0" y="62507"/>
                </a:lnTo>
                <a:lnTo>
                  <a:pt x="0" y="80367"/>
                </a:lnTo>
                <a:lnTo>
                  <a:pt x="17860" y="107156"/>
                </a:lnTo>
                <a:lnTo>
                  <a:pt x="62508" y="116086"/>
                </a:lnTo>
                <a:lnTo>
                  <a:pt x="89297" y="142875"/>
                </a:lnTo>
                <a:lnTo>
                  <a:pt x="133946" y="169664"/>
                </a:lnTo>
                <a:lnTo>
                  <a:pt x="178594" y="196453"/>
                </a:lnTo>
                <a:lnTo>
                  <a:pt x="214313" y="223242"/>
                </a:lnTo>
                <a:lnTo>
                  <a:pt x="241102" y="250031"/>
                </a:lnTo>
                <a:lnTo>
                  <a:pt x="258961" y="258961"/>
                </a:lnTo>
                <a:lnTo>
                  <a:pt x="250032" y="276820"/>
                </a:lnTo>
                <a:lnTo>
                  <a:pt x="232172" y="285750"/>
                </a:lnTo>
                <a:lnTo>
                  <a:pt x="205383" y="303609"/>
                </a:lnTo>
                <a:lnTo>
                  <a:pt x="160735" y="303609"/>
                </a:lnTo>
                <a:lnTo>
                  <a:pt x="116086" y="312539"/>
                </a:lnTo>
                <a:lnTo>
                  <a:pt x="89297" y="312539"/>
                </a:lnTo>
                <a:lnTo>
                  <a:pt x="71438" y="312539"/>
                </a:lnTo>
                <a:lnTo>
                  <a:pt x="71438" y="303609"/>
                </a:lnTo>
                <a:lnTo>
                  <a:pt x="89297" y="285750"/>
                </a:lnTo>
                <a:lnTo>
                  <a:pt x="116086" y="258961"/>
                </a:lnTo>
                <a:lnTo>
                  <a:pt x="116086" y="258961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866930" y="1071562"/>
            <a:ext cx="160735" cy="17861"/>
          </a:xfrm>
          <a:custGeom>
            <a:avLst/>
            <a:gdLst/>
            <a:ahLst/>
            <a:cxnLst/>
            <a:rect l="0" t="0" r="0" b="0"/>
            <a:pathLst>
              <a:path w="160735" h="17861">
                <a:moveTo>
                  <a:pt x="0" y="0"/>
                </a:moveTo>
                <a:lnTo>
                  <a:pt x="8929" y="0"/>
                </a:lnTo>
                <a:lnTo>
                  <a:pt x="17859" y="0"/>
                </a:lnTo>
                <a:lnTo>
                  <a:pt x="35718" y="0"/>
                </a:lnTo>
                <a:lnTo>
                  <a:pt x="53578" y="8930"/>
                </a:lnTo>
                <a:lnTo>
                  <a:pt x="80367" y="0"/>
                </a:lnTo>
                <a:lnTo>
                  <a:pt x="107156" y="0"/>
                </a:lnTo>
                <a:lnTo>
                  <a:pt x="133945" y="8930"/>
                </a:lnTo>
                <a:lnTo>
                  <a:pt x="142875" y="17860"/>
                </a:lnTo>
                <a:lnTo>
                  <a:pt x="151804" y="17860"/>
                </a:lnTo>
                <a:lnTo>
                  <a:pt x="160734" y="17860"/>
                </a:lnTo>
                <a:lnTo>
                  <a:pt x="160734" y="17860"/>
                </a:lnTo>
                <a:lnTo>
                  <a:pt x="160734" y="17860"/>
                </a:lnTo>
                <a:lnTo>
                  <a:pt x="160734" y="17860"/>
                </a:lnTo>
                <a:lnTo>
                  <a:pt x="151804" y="17860"/>
                </a:lnTo>
                <a:lnTo>
                  <a:pt x="151804" y="17860"/>
                </a:lnTo>
                <a:lnTo>
                  <a:pt x="151804" y="17860"/>
                </a:lnTo>
                <a:lnTo>
                  <a:pt x="151804" y="17860"/>
                </a:lnTo>
                <a:lnTo>
                  <a:pt x="160734" y="17860"/>
                </a:lnTo>
                <a:lnTo>
                  <a:pt x="160734" y="17860"/>
                </a:lnTo>
                <a:lnTo>
                  <a:pt x="160734" y="17860"/>
                </a:lnTo>
                <a:lnTo>
                  <a:pt x="160734" y="17860"/>
                </a:lnTo>
                <a:lnTo>
                  <a:pt x="151804" y="17860"/>
                </a:lnTo>
                <a:lnTo>
                  <a:pt x="160734" y="17860"/>
                </a:lnTo>
                <a:lnTo>
                  <a:pt x="160734" y="8930"/>
                </a:lnTo>
                <a:lnTo>
                  <a:pt x="160734" y="893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884789" y="767953"/>
            <a:ext cx="142876" cy="687587"/>
          </a:xfrm>
          <a:custGeom>
            <a:avLst/>
            <a:gdLst/>
            <a:ahLst/>
            <a:cxnLst/>
            <a:rect l="0" t="0" r="0" b="0"/>
            <a:pathLst>
              <a:path w="142876" h="687587">
                <a:moveTo>
                  <a:pt x="142875" y="0"/>
                </a:moveTo>
                <a:lnTo>
                  <a:pt x="125016" y="8930"/>
                </a:lnTo>
                <a:lnTo>
                  <a:pt x="107156" y="26789"/>
                </a:lnTo>
                <a:lnTo>
                  <a:pt x="107156" y="44648"/>
                </a:lnTo>
                <a:lnTo>
                  <a:pt x="107156" y="89297"/>
                </a:lnTo>
                <a:lnTo>
                  <a:pt x="89297" y="151805"/>
                </a:lnTo>
                <a:lnTo>
                  <a:pt x="89297" y="223242"/>
                </a:lnTo>
                <a:lnTo>
                  <a:pt x="107156" y="303609"/>
                </a:lnTo>
                <a:lnTo>
                  <a:pt x="116086" y="392906"/>
                </a:lnTo>
                <a:lnTo>
                  <a:pt x="125016" y="482203"/>
                </a:lnTo>
                <a:lnTo>
                  <a:pt x="133945" y="553641"/>
                </a:lnTo>
                <a:lnTo>
                  <a:pt x="133945" y="616149"/>
                </a:lnTo>
                <a:lnTo>
                  <a:pt x="133945" y="651867"/>
                </a:lnTo>
                <a:lnTo>
                  <a:pt x="133945" y="678656"/>
                </a:lnTo>
                <a:lnTo>
                  <a:pt x="133945" y="687586"/>
                </a:lnTo>
                <a:lnTo>
                  <a:pt x="116086" y="687586"/>
                </a:lnTo>
                <a:lnTo>
                  <a:pt x="98227" y="678656"/>
                </a:lnTo>
                <a:lnTo>
                  <a:pt x="71438" y="660797"/>
                </a:lnTo>
                <a:lnTo>
                  <a:pt x="26789" y="642937"/>
                </a:lnTo>
                <a:lnTo>
                  <a:pt x="0" y="598289"/>
                </a:lnTo>
                <a:lnTo>
                  <a:pt x="0" y="59828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884789" y="1035844"/>
            <a:ext cx="267892" cy="89298"/>
          </a:xfrm>
          <a:custGeom>
            <a:avLst/>
            <a:gdLst/>
            <a:ahLst/>
            <a:cxnLst/>
            <a:rect l="0" t="0" r="0" b="0"/>
            <a:pathLst>
              <a:path w="267892" h="89298">
                <a:moveTo>
                  <a:pt x="0" y="53578"/>
                </a:moveTo>
                <a:lnTo>
                  <a:pt x="8930" y="62507"/>
                </a:lnTo>
                <a:lnTo>
                  <a:pt x="26789" y="71437"/>
                </a:lnTo>
                <a:lnTo>
                  <a:pt x="44649" y="80367"/>
                </a:lnTo>
                <a:lnTo>
                  <a:pt x="71438" y="89297"/>
                </a:lnTo>
                <a:lnTo>
                  <a:pt x="98227" y="89297"/>
                </a:lnTo>
                <a:lnTo>
                  <a:pt x="151805" y="80367"/>
                </a:lnTo>
                <a:lnTo>
                  <a:pt x="187524" y="71437"/>
                </a:lnTo>
                <a:lnTo>
                  <a:pt x="223242" y="62507"/>
                </a:lnTo>
                <a:lnTo>
                  <a:pt x="241102" y="44648"/>
                </a:lnTo>
                <a:lnTo>
                  <a:pt x="267891" y="26789"/>
                </a:lnTo>
                <a:lnTo>
                  <a:pt x="267891" y="0"/>
                </a:lnTo>
                <a:lnTo>
                  <a:pt x="267891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170539" y="1044773"/>
            <a:ext cx="80368" cy="214314"/>
          </a:xfrm>
          <a:custGeom>
            <a:avLst/>
            <a:gdLst/>
            <a:ahLst/>
            <a:cxnLst/>
            <a:rect l="0" t="0" r="0" b="0"/>
            <a:pathLst>
              <a:path w="80368" h="214314">
                <a:moveTo>
                  <a:pt x="0" y="0"/>
                </a:moveTo>
                <a:lnTo>
                  <a:pt x="0" y="35719"/>
                </a:lnTo>
                <a:lnTo>
                  <a:pt x="8930" y="71438"/>
                </a:lnTo>
                <a:lnTo>
                  <a:pt x="8930" y="116086"/>
                </a:lnTo>
                <a:lnTo>
                  <a:pt x="8930" y="160735"/>
                </a:lnTo>
                <a:lnTo>
                  <a:pt x="17859" y="187524"/>
                </a:lnTo>
                <a:lnTo>
                  <a:pt x="26789" y="205383"/>
                </a:lnTo>
                <a:lnTo>
                  <a:pt x="44649" y="214313"/>
                </a:lnTo>
                <a:lnTo>
                  <a:pt x="62508" y="196454"/>
                </a:lnTo>
                <a:lnTo>
                  <a:pt x="80367" y="169664"/>
                </a:lnTo>
                <a:lnTo>
                  <a:pt x="80367" y="169664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179469" y="910828"/>
            <a:ext cx="62509" cy="35720"/>
          </a:xfrm>
          <a:custGeom>
            <a:avLst/>
            <a:gdLst/>
            <a:ahLst/>
            <a:cxnLst/>
            <a:rect l="0" t="0" r="0" b="0"/>
            <a:pathLst>
              <a:path w="62509" h="35720">
                <a:moveTo>
                  <a:pt x="0" y="17859"/>
                </a:moveTo>
                <a:lnTo>
                  <a:pt x="0" y="35719"/>
                </a:lnTo>
                <a:lnTo>
                  <a:pt x="8929" y="35719"/>
                </a:lnTo>
                <a:lnTo>
                  <a:pt x="35719" y="17859"/>
                </a:lnTo>
                <a:lnTo>
                  <a:pt x="62508" y="0"/>
                </a:lnTo>
                <a:lnTo>
                  <a:pt x="62508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331273" y="1053703"/>
            <a:ext cx="80369" cy="205384"/>
          </a:xfrm>
          <a:custGeom>
            <a:avLst/>
            <a:gdLst/>
            <a:ahLst/>
            <a:cxnLst/>
            <a:rect l="0" t="0" r="0" b="0"/>
            <a:pathLst>
              <a:path w="80369" h="205384">
                <a:moveTo>
                  <a:pt x="80368" y="0"/>
                </a:moveTo>
                <a:lnTo>
                  <a:pt x="71438" y="44648"/>
                </a:lnTo>
                <a:lnTo>
                  <a:pt x="53579" y="98227"/>
                </a:lnTo>
                <a:lnTo>
                  <a:pt x="35719" y="142875"/>
                </a:lnTo>
                <a:lnTo>
                  <a:pt x="17860" y="178594"/>
                </a:lnTo>
                <a:lnTo>
                  <a:pt x="8930" y="205383"/>
                </a:lnTo>
                <a:lnTo>
                  <a:pt x="0" y="205383"/>
                </a:lnTo>
                <a:lnTo>
                  <a:pt x="0" y="196453"/>
                </a:lnTo>
                <a:lnTo>
                  <a:pt x="0" y="178594"/>
                </a:lnTo>
                <a:lnTo>
                  <a:pt x="0" y="178594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286625" y="1026914"/>
            <a:ext cx="196454" cy="151806"/>
          </a:xfrm>
          <a:custGeom>
            <a:avLst/>
            <a:gdLst/>
            <a:ahLst/>
            <a:cxnLst/>
            <a:rect l="0" t="0" r="0" b="0"/>
            <a:pathLst>
              <a:path w="196454" h="151806">
                <a:moveTo>
                  <a:pt x="0" y="8930"/>
                </a:moveTo>
                <a:lnTo>
                  <a:pt x="0" y="0"/>
                </a:lnTo>
                <a:lnTo>
                  <a:pt x="17859" y="17859"/>
                </a:lnTo>
                <a:lnTo>
                  <a:pt x="35719" y="62508"/>
                </a:lnTo>
                <a:lnTo>
                  <a:pt x="53578" y="89297"/>
                </a:lnTo>
                <a:lnTo>
                  <a:pt x="71438" y="116086"/>
                </a:lnTo>
                <a:lnTo>
                  <a:pt x="98227" y="142875"/>
                </a:lnTo>
                <a:lnTo>
                  <a:pt x="133945" y="151805"/>
                </a:lnTo>
                <a:lnTo>
                  <a:pt x="169664" y="151805"/>
                </a:lnTo>
                <a:lnTo>
                  <a:pt x="196453" y="151805"/>
                </a:lnTo>
                <a:lnTo>
                  <a:pt x="196453" y="151805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545586" y="1080492"/>
            <a:ext cx="214313" cy="205384"/>
          </a:xfrm>
          <a:custGeom>
            <a:avLst/>
            <a:gdLst/>
            <a:ahLst/>
            <a:cxnLst/>
            <a:rect l="0" t="0" r="0" b="0"/>
            <a:pathLst>
              <a:path w="214313" h="205384">
                <a:moveTo>
                  <a:pt x="0" y="98227"/>
                </a:moveTo>
                <a:lnTo>
                  <a:pt x="26789" y="98227"/>
                </a:lnTo>
                <a:lnTo>
                  <a:pt x="71437" y="98227"/>
                </a:lnTo>
                <a:lnTo>
                  <a:pt x="98227" y="80367"/>
                </a:lnTo>
                <a:lnTo>
                  <a:pt x="133945" y="53578"/>
                </a:lnTo>
                <a:lnTo>
                  <a:pt x="160734" y="35719"/>
                </a:lnTo>
                <a:lnTo>
                  <a:pt x="178594" y="8930"/>
                </a:lnTo>
                <a:lnTo>
                  <a:pt x="178594" y="0"/>
                </a:lnTo>
                <a:lnTo>
                  <a:pt x="169664" y="0"/>
                </a:lnTo>
                <a:lnTo>
                  <a:pt x="142875" y="0"/>
                </a:lnTo>
                <a:lnTo>
                  <a:pt x="116086" y="8930"/>
                </a:lnTo>
                <a:lnTo>
                  <a:pt x="71437" y="26789"/>
                </a:lnTo>
                <a:lnTo>
                  <a:pt x="44648" y="53578"/>
                </a:lnTo>
                <a:lnTo>
                  <a:pt x="17859" y="80367"/>
                </a:lnTo>
                <a:lnTo>
                  <a:pt x="17859" y="107156"/>
                </a:lnTo>
                <a:lnTo>
                  <a:pt x="26789" y="142875"/>
                </a:lnTo>
                <a:lnTo>
                  <a:pt x="53578" y="178594"/>
                </a:lnTo>
                <a:lnTo>
                  <a:pt x="98227" y="196453"/>
                </a:lnTo>
                <a:lnTo>
                  <a:pt x="160734" y="205383"/>
                </a:lnTo>
                <a:lnTo>
                  <a:pt x="214312" y="205383"/>
                </a:lnTo>
                <a:lnTo>
                  <a:pt x="214312" y="205383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7795617" y="669727"/>
            <a:ext cx="285751" cy="589360"/>
          </a:xfrm>
          <a:custGeom>
            <a:avLst/>
            <a:gdLst/>
            <a:ahLst/>
            <a:cxnLst/>
            <a:rect l="0" t="0" r="0" b="0"/>
            <a:pathLst>
              <a:path w="285751" h="589360">
                <a:moveTo>
                  <a:pt x="133946" y="348257"/>
                </a:moveTo>
                <a:lnTo>
                  <a:pt x="116086" y="348257"/>
                </a:lnTo>
                <a:lnTo>
                  <a:pt x="107156" y="357187"/>
                </a:lnTo>
                <a:lnTo>
                  <a:pt x="80367" y="357187"/>
                </a:lnTo>
                <a:lnTo>
                  <a:pt x="53578" y="375046"/>
                </a:lnTo>
                <a:lnTo>
                  <a:pt x="26789" y="401835"/>
                </a:lnTo>
                <a:lnTo>
                  <a:pt x="0" y="446484"/>
                </a:lnTo>
                <a:lnTo>
                  <a:pt x="0" y="482203"/>
                </a:lnTo>
                <a:lnTo>
                  <a:pt x="8930" y="508992"/>
                </a:lnTo>
                <a:lnTo>
                  <a:pt x="26789" y="535781"/>
                </a:lnTo>
                <a:lnTo>
                  <a:pt x="53578" y="535781"/>
                </a:lnTo>
                <a:lnTo>
                  <a:pt x="98227" y="526851"/>
                </a:lnTo>
                <a:lnTo>
                  <a:pt x="151805" y="491132"/>
                </a:lnTo>
                <a:lnTo>
                  <a:pt x="187524" y="455414"/>
                </a:lnTo>
                <a:lnTo>
                  <a:pt x="223242" y="392906"/>
                </a:lnTo>
                <a:lnTo>
                  <a:pt x="241102" y="312539"/>
                </a:lnTo>
                <a:lnTo>
                  <a:pt x="250031" y="232171"/>
                </a:lnTo>
                <a:lnTo>
                  <a:pt x="250031" y="151804"/>
                </a:lnTo>
                <a:lnTo>
                  <a:pt x="223242" y="89296"/>
                </a:lnTo>
                <a:lnTo>
                  <a:pt x="205383" y="44648"/>
                </a:lnTo>
                <a:lnTo>
                  <a:pt x="178594" y="17859"/>
                </a:lnTo>
                <a:lnTo>
                  <a:pt x="169664" y="0"/>
                </a:lnTo>
                <a:lnTo>
                  <a:pt x="160735" y="17859"/>
                </a:lnTo>
                <a:lnTo>
                  <a:pt x="151805" y="44648"/>
                </a:lnTo>
                <a:lnTo>
                  <a:pt x="142875" y="98226"/>
                </a:lnTo>
                <a:lnTo>
                  <a:pt x="151805" y="169664"/>
                </a:lnTo>
                <a:lnTo>
                  <a:pt x="160735" y="241101"/>
                </a:lnTo>
                <a:lnTo>
                  <a:pt x="169664" y="330398"/>
                </a:lnTo>
                <a:lnTo>
                  <a:pt x="187524" y="410765"/>
                </a:lnTo>
                <a:lnTo>
                  <a:pt x="223242" y="473273"/>
                </a:lnTo>
                <a:lnTo>
                  <a:pt x="250031" y="535781"/>
                </a:lnTo>
                <a:lnTo>
                  <a:pt x="285750" y="589359"/>
                </a:lnTo>
                <a:lnTo>
                  <a:pt x="285750" y="58935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8215312" y="1276945"/>
            <a:ext cx="17860" cy="26790"/>
          </a:xfrm>
          <a:custGeom>
            <a:avLst/>
            <a:gdLst/>
            <a:ahLst/>
            <a:cxnLst/>
            <a:rect l="0" t="0" r="0" b="0"/>
            <a:pathLst>
              <a:path w="17860" h="26790">
                <a:moveTo>
                  <a:pt x="17859" y="0"/>
                </a:moveTo>
                <a:lnTo>
                  <a:pt x="17859" y="17860"/>
                </a:lnTo>
                <a:lnTo>
                  <a:pt x="0" y="26789"/>
                </a:lnTo>
                <a:lnTo>
                  <a:pt x="0" y="2678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76820" y="732234"/>
            <a:ext cx="142876" cy="258962"/>
          </a:xfrm>
          <a:custGeom>
            <a:avLst/>
            <a:gdLst/>
            <a:ahLst/>
            <a:cxnLst/>
            <a:rect l="0" t="0" r="0" b="0"/>
            <a:pathLst>
              <a:path w="142876" h="258962">
                <a:moveTo>
                  <a:pt x="0" y="53578"/>
                </a:moveTo>
                <a:lnTo>
                  <a:pt x="8930" y="53578"/>
                </a:lnTo>
                <a:lnTo>
                  <a:pt x="17860" y="44649"/>
                </a:lnTo>
                <a:lnTo>
                  <a:pt x="26789" y="26789"/>
                </a:lnTo>
                <a:lnTo>
                  <a:pt x="44649" y="17860"/>
                </a:lnTo>
                <a:lnTo>
                  <a:pt x="62508" y="8930"/>
                </a:lnTo>
                <a:lnTo>
                  <a:pt x="80368" y="8930"/>
                </a:lnTo>
                <a:lnTo>
                  <a:pt x="89297" y="0"/>
                </a:lnTo>
                <a:lnTo>
                  <a:pt x="116086" y="26789"/>
                </a:lnTo>
                <a:lnTo>
                  <a:pt x="142875" y="44649"/>
                </a:lnTo>
                <a:lnTo>
                  <a:pt x="142875" y="71438"/>
                </a:lnTo>
                <a:lnTo>
                  <a:pt x="142875" y="107157"/>
                </a:lnTo>
                <a:lnTo>
                  <a:pt x="125016" y="142875"/>
                </a:lnTo>
                <a:lnTo>
                  <a:pt x="98227" y="178594"/>
                </a:lnTo>
                <a:lnTo>
                  <a:pt x="71438" y="223242"/>
                </a:lnTo>
                <a:lnTo>
                  <a:pt x="35719" y="250032"/>
                </a:lnTo>
                <a:lnTo>
                  <a:pt x="8930" y="258961"/>
                </a:lnTo>
                <a:lnTo>
                  <a:pt x="0" y="258961"/>
                </a:lnTo>
                <a:lnTo>
                  <a:pt x="0" y="258961"/>
                </a:lnTo>
                <a:lnTo>
                  <a:pt x="0" y="258961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75047" y="759023"/>
            <a:ext cx="196454" cy="205384"/>
          </a:xfrm>
          <a:custGeom>
            <a:avLst/>
            <a:gdLst/>
            <a:ahLst/>
            <a:cxnLst/>
            <a:rect l="0" t="0" r="0" b="0"/>
            <a:pathLst>
              <a:path w="196454" h="205384">
                <a:moveTo>
                  <a:pt x="98227" y="0"/>
                </a:moveTo>
                <a:lnTo>
                  <a:pt x="107156" y="8930"/>
                </a:lnTo>
                <a:lnTo>
                  <a:pt x="98227" y="8930"/>
                </a:lnTo>
                <a:lnTo>
                  <a:pt x="98227" y="26789"/>
                </a:lnTo>
                <a:lnTo>
                  <a:pt x="80367" y="44649"/>
                </a:lnTo>
                <a:lnTo>
                  <a:pt x="44648" y="53578"/>
                </a:lnTo>
                <a:lnTo>
                  <a:pt x="26789" y="98227"/>
                </a:lnTo>
                <a:lnTo>
                  <a:pt x="8930" y="142875"/>
                </a:lnTo>
                <a:lnTo>
                  <a:pt x="0" y="178594"/>
                </a:lnTo>
                <a:lnTo>
                  <a:pt x="8930" y="187524"/>
                </a:lnTo>
                <a:lnTo>
                  <a:pt x="35719" y="205383"/>
                </a:lnTo>
                <a:lnTo>
                  <a:pt x="80367" y="205383"/>
                </a:lnTo>
                <a:lnTo>
                  <a:pt x="116086" y="196453"/>
                </a:lnTo>
                <a:lnTo>
                  <a:pt x="151805" y="187524"/>
                </a:lnTo>
                <a:lnTo>
                  <a:pt x="178594" y="169664"/>
                </a:lnTo>
                <a:lnTo>
                  <a:pt x="196453" y="133946"/>
                </a:lnTo>
                <a:lnTo>
                  <a:pt x="196453" y="133946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392906" y="580430"/>
            <a:ext cx="8931" cy="8930"/>
          </a:xfrm>
          <a:custGeom>
            <a:avLst/>
            <a:gdLst/>
            <a:ahLst/>
            <a:cxnLst/>
            <a:rect l="0" t="0" r="0" b="0"/>
            <a:pathLst>
              <a:path w="8931" h="8930">
                <a:moveTo>
                  <a:pt x="0" y="8929"/>
                </a:moveTo>
                <a:lnTo>
                  <a:pt x="8930" y="8929"/>
                </a:lnTo>
                <a:lnTo>
                  <a:pt x="8930" y="0"/>
                </a:lnTo>
                <a:lnTo>
                  <a:pt x="8930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634008" y="741164"/>
            <a:ext cx="107157" cy="8931"/>
          </a:xfrm>
          <a:custGeom>
            <a:avLst/>
            <a:gdLst/>
            <a:ahLst/>
            <a:cxnLst/>
            <a:rect l="0" t="0" r="0" b="0"/>
            <a:pathLst>
              <a:path w="107157" h="8931">
                <a:moveTo>
                  <a:pt x="0" y="0"/>
                </a:moveTo>
                <a:lnTo>
                  <a:pt x="17859" y="0"/>
                </a:lnTo>
                <a:lnTo>
                  <a:pt x="44648" y="8930"/>
                </a:lnTo>
                <a:lnTo>
                  <a:pt x="80367" y="8930"/>
                </a:lnTo>
                <a:lnTo>
                  <a:pt x="107156" y="8930"/>
                </a:lnTo>
                <a:lnTo>
                  <a:pt x="107156" y="893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607219" y="839391"/>
            <a:ext cx="142876" cy="44649"/>
          </a:xfrm>
          <a:custGeom>
            <a:avLst/>
            <a:gdLst/>
            <a:ahLst/>
            <a:cxnLst/>
            <a:rect l="0" t="0" r="0" b="0"/>
            <a:pathLst>
              <a:path w="142876" h="44649">
                <a:moveTo>
                  <a:pt x="0" y="44648"/>
                </a:moveTo>
                <a:lnTo>
                  <a:pt x="17859" y="44648"/>
                </a:lnTo>
                <a:lnTo>
                  <a:pt x="53578" y="35718"/>
                </a:lnTo>
                <a:lnTo>
                  <a:pt x="98226" y="26789"/>
                </a:lnTo>
                <a:lnTo>
                  <a:pt x="142875" y="0"/>
                </a:lnTo>
                <a:lnTo>
                  <a:pt x="142875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964406" y="464344"/>
            <a:ext cx="62509" cy="598290"/>
          </a:xfrm>
          <a:custGeom>
            <a:avLst/>
            <a:gdLst/>
            <a:ahLst/>
            <a:cxnLst/>
            <a:rect l="0" t="0" r="0" b="0"/>
            <a:pathLst>
              <a:path w="62509" h="598290">
                <a:moveTo>
                  <a:pt x="26789" y="0"/>
                </a:moveTo>
                <a:lnTo>
                  <a:pt x="17860" y="0"/>
                </a:lnTo>
                <a:lnTo>
                  <a:pt x="17860" y="17859"/>
                </a:lnTo>
                <a:lnTo>
                  <a:pt x="0" y="44648"/>
                </a:lnTo>
                <a:lnTo>
                  <a:pt x="0" y="98226"/>
                </a:lnTo>
                <a:lnTo>
                  <a:pt x="8930" y="151804"/>
                </a:lnTo>
                <a:lnTo>
                  <a:pt x="0" y="214312"/>
                </a:lnTo>
                <a:lnTo>
                  <a:pt x="0" y="294679"/>
                </a:lnTo>
                <a:lnTo>
                  <a:pt x="17860" y="375047"/>
                </a:lnTo>
                <a:lnTo>
                  <a:pt x="35719" y="446484"/>
                </a:lnTo>
                <a:lnTo>
                  <a:pt x="53578" y="508992"/>
                </a:lnTo>
                <a:lnTo>
                  <a:pt x="62508" y="562570"/>
                </a:lnTo>
                <a:lnTo>
                  <a:pt x="62508" y="580429"/>
                </a:lnTo>
                <a:lnTo>
                  <a:pt x="53578" y="598289"/>
                </a:lnTo>
                <a:lnTo>
                  <a:pt x="35719" y="598289"/>
                </a:lnTo>
                <a:lnTo>
                  <a:pt x="0" y="589359"/>
                </a:lnTo>
                <a:lnTo>
                  <a:pt x="0" y="58935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866180" y="785812"/>
            <a:ext cx="178595" cy="44650"/>
          </a:xfrm>
          <a:custGeom>
            <a:avLst/>
            <a:gdLst/>
            <a:ahLst/>
            <a:cxnLst/>
            <a:rect l="0" t="0" r="0" b="0"/>
            <a:pathLst>
              <a:path w="178595" h="44650">
                <a:moveTo>
                  <a:pt x="0" y="44649"/>
                </a:moveTo>
                <a:lnTo>
                  <a:pt x="35719" y="35719"/>
                </a:lnTo>
                <a:lnTo>
                  <a:pt x="80367" y="26789"/>
                </a:lnTo>
                <a:lnTo>
                  <a:pt x="133945" y="17860"/>
                </a:lnTo>
                <a:lnTo>
                  <a:pt x="178594" y="0"/>
                </a:lnTo>
                <a:lnTo>
                  <a:pt x="178594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107281" y="535781"/>
            <a:ext cx="142876" cy="357189"/>
          </a:xfrm>
          <a:custGeom>
            <a:avLst/>
            <a:gdLst/>
            <a:ahLst/>
            <a:cxnLst/>
            <a:rect l="0" t="0" r="0" b="0"/>
            <a:pathLst>
              <a:path w="142876" h="357189">
                <a:moveTo>
                  <a:pt x="107157" y="0"/>
                </a:moveTo>
                <a:lnTo>
                  <a:pt x="116086" y="0"/>
                </a:lnTo>
                <a:lnTo>
                  <a:pt x="107157" y="8930"/>
                </a:lnTo>
                <a:lnTo>
                  <a:pt x="107157" y="26789"/>
                </a:lnTo>
                <a:lnTo>
                  <a:pt x="98227" y="44649"/>
                </a:lnTo>
                <a:lnTo>
                  <a:pt x="80368" y="71438"/>
                </a:lnTo>
                <a:lnTo>
                  <a:pt x="53578" y="116086"/>
                </a:lnTo>
                <a:lnTo>
                  <a:pt x="17860" y="160735"/>
                </a:lnTo>
                <a:lnTo>
                  <a:pt x="0" y="223242"/>
                </a:lnTo>
                <a:lnTo>
                  <a:pt x="0" y="276820"/>
                </a:lnTo>
                <a:lnTo>
                  <a:pt x="17860" y="321469"/>
                </a:lnTo>
                <a:lnTo>
                  <a:pt x="35719" y="348258"/>
                </a:lnTo>
                <a:lnTo>
                  <a:pt x="71438" y="357188"/>
                </a:lnTo>
                <a:lnTo>
                  <a:pt x="89297" y="348258"/>
                </a:lnTo>
                <a:lnTo>
                  <a:pt x="116086" y="348258"/>
                </a:lnTo>
                <a:lnTo>
                  <a:pt x="133946" y="330399"/>
                </a:lnTo>
                <a:lnTo>
                  <a:pt x="142875" y="303610"/>
                </a:lnTo>
                <a:lnTo>
                  <a:pt x="142875" y="267891"/>
                </a:lnTo>
                <a:lnTo>
                  <a:pt x="142875" y="267891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232297" y="669727"/>
            <a:ext cx="107157" cy="214313"/>
          </a:xfrm>
          <a:custGeom>
            <a:avLst/>
            <a:gdLst/>
            <a:ahLst/>
            <a:cxnLst/>
            <a:rect l="0" t="0" r="0" b="0"/>
            <a:pathLst>
              <a:path w="107157" h="214313">
                <a:moveTo>
                  <a:pt x="0" y="0"/>
                </a:moveTo>
                <a:lnTo>
                  <a:pt x="17859" y="17859"/>
                </a:lnTo>
                <a:lnTo>
                  <a:pt x="35719" y="26789"/>
                </a:lnTo>
                <a:lnTo>
                  <a:pt x="53578" y="35718"/>
                </a:lnTo>
                <a:lnTo>
                  <a:pt x="80367" y="62507"/>
                </a:lnTo>
                <a:lnTo>
                  <a:pt x="98226" y="80367"/>
                </a:lnTo>
                <a:lnTo>
                  <a:pt x="107156" y="107156"/>
                </a:lnTo>
                <a:lnTo>
                  <a:pt x="107156" y="142874"/>
                </a:lnTo>
                <a:lnTo>
                  <a:pt x="89297" y="178593"/>
                </a:lnTo>
                <a:lnTo>
                  <a:pt x="53578" y="196453"/>
                </a:lnTo>
                <a:lnTo>
                  <a:pt x="35719" y="214312"/>
                </a:lnTo>
                <a:lnTo>
                  <a:pt x="26789" y="214312"/>
                </a:lnTo>
                <a:lnTo>
                  <a:pt x="26789" y="205382"/>
                </a:lnTo>
                <a:lnTo>
                  <a:pt x="35719" y="178593"/>
                </a:lnTo>
                <a:lnTo>
                  <a:pt x="35719" y="178593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21594" y="678656"/>
            <a:ext cx="187524" cy="321470"/>
          </a:xfrm>
          <a:custGeom>
            <a:avLst/>
            <a:gdLst/>
            <a:ahLst/>
            <a:cxnLst/>
            <a:rect l="0" t="0" r="0" b="0"/>
            <a:pathLst>
              <a:path w="187524" h="321470">
                <a:moveTo>
                  <a:pt x="35719" y="44649"/>
                </a:moveTo>
                <a:lnTo>
                  <a:pt x="71437" y="8930"/>
                </a:lnTo>
                <a:lnTo>
                  <a:pt x="80367" y="0"/>
                </a:lnTo>
                <a:lnTo>
                  <a:pt x="89297" y="0"/>
                </a:lnTo>
                <a:lnTo>
                  <a:pt x="71437" y="17860"/>
                </a:lnTo>
                <a:lnTo>
                  <a:pt x="53578" y="35719"/>
                </a:lnTo>
                <a:lnTo>
                  <a:pt x="35719" y="71438"/>
                </a:lnTo>
                <a:lnTo>
                  <a:pt x="17859" y="107156"/>
                </a:lnTo>
                <a:lnTo>
                  <a:pt x="0" y="151805"/>
                </a:lnTo>
                <a:lnTo>
                  <a:pt x="0" y="178594"/>
                </a:lnTo>
                <a:lnTo>
                  <a:pt x="17859" y="187524"/>
                </a:lnTo>
                <a:lnTo>
                  <a:pt x="44648" y="187524"/>
                </a:lnTo>
                <a:lnTo>
                  <a:pt x="80367" y="160735"/>
                </a:lnTo>
                <a:lnTo>
                  <a:pt x="107156" y="133945"/>
                </a:lnTo>
                <a:lnTo>
                  <a:pt x="142875" y="107156"/>
                </a:lnTo>
                <a:lnTo>
                  <a:pt x="169664" y="107156"/>
                </a:lnTo>
                <a:lnTo>
                  <a:pt x="178594" y="125016"/>
                </a:lnTo>
                <a:lnTo>
                  <a:pt x="187523" y="151805"/>
                </a:lnTo>
                <a:lnTo>
                  <a:pt x="178594" y="187524"/>
                </a:lnTo>
                <a:lnTo>
                  <a:pt x="169664" y="232172"/>
                </a:lnTo>
                <a:lnTo>
                  <a:pt x="142875" y="267891"/>
                </a:lnTo>
                <a:lnTo>
                  <a:pt x="125015" y="303610"/>
                </a:lnTo>
                <a:lnTo>
                  <a:pt x="98226" y="321469"/>
                </a:lnTo>
                <a:lnTo>
                  <a:pt x="98226" y="312539"/>
                </a:lnTo>
                <a:lnTo>
                  <a:pt x="98226" y="31253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1509117" y="678656"/>
            <a:ext cx="151806" cy="250032"/>
          </a:xfrm>
          <a:custGeom>
            <a:avLst/>
            <a:gdLst/>
            <a:ahLst/>
            <a:cxnLst/>
            <a:rect l="0" t="0" r="0" b="0"/>
            <a:pathLst>
              <a:path w="151806" h="250032">
                <a:moveTo>
                  <a:pt x="133946" y="0"/>
                </a:moveTo>
                <a:lnTo>
                  <a:pt x="125016" y="8930"/>
                </a:lnTo>
                <a:lnTo>
                  <a:pt x="107156" y="17860"/>
                </a:lnTo>
                <a:lnTo>
                  <a:pt x="107156" y="44649"/>
                </a:lnTo>
                <a:lnTo>
                  <a:pt x="98227" y="71438"/>
                </a:lnTo>
                <a:lnTo>
                  <a:pt x="98227" y="89297"/>
                </a:lnTo>
                <a:lnTo>
                  <a:pt x="98227" y="107156"/>
                </a:lnTo>
                <a:lnTo>
                  <a:pt x="107156" y="116086"/>
                </a:lnTo>
                <a:lnTo>
                  <a:pt x="125016" y="133945"/>
                </a:lnTo>
                <a:lnTo>
                  <a:pt x="142875" y="151805"/>
                </a:lnTo>
                <a:lnTo>
                  <a:pt x="151805" y="178594"/>
                </a:lnTo>
                <a:lnTo>
                  <a:pt x="142875" y="205383"/>
                </a:lnTo>
                <a:lnTo>
                  <a:pt x="116086" y="223242"/>
                </a:lnTo>
                <a:lnTo>
                  <a:pt x="89297" y="241102"/>
                </a:lnTo>
                <a:lnTo>
                  <a:pt x="53578" y="250031"/>
                </a:lnTo>
                <a:lnTo>
                  <a:pt x="17860" y="232172"/>
                </a:lnTo>
                <a:lnTo>
                  <a:pt x="0" y="187524"/>
                </a:lnTo>
                <a:lnTo>
                  <a:pt x="0" y="187524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1723430" y="482203"/>
            <a:ext cx="125016" cy="535782"/>
          </a:xfrm>
          <a:custGeom>
            <a:avLst/>
            <a:gdLst/>
            <a:ahLst/>
            <a:cxnLst/>
            <a:rect l="0" t="0" r="0" b="0"/>
            <a:pathLst>
              <a:path w="125016" h="535782">
                <a:moveTo>
                  <a:pt x="26789" y="0"/>
                </a:moveTo>
                <a:lnTo>
                  <a:pt x="35718" y="26789"/>
                </a:lnTo>
                <a:lnTo>
                  <a:pt x="80367" y="98227"/>
                </a:lnTo>
                <a:lnTo>
                  <a:pt x="107156" y="160735"/>
                </a:lnTo>
                <a:lnTo>
                  <a:pt x="107156" y="232172"/>
                </a:lnTo>
                <a:lnTo>
                  <a:pt x="125015" y="303609"/>
                </a:lnTo>
                <a:lnTo>
                  <a:pt x="107156" y="375047"/>
                </a:lnTo>
                <a:lnTo>
                  <a:pt x="80367" y="428625"/>
                </a:lnTo>
                <a:lnTo>
                  <a:pt x="53578" y="473273"/>
                </a:lnTo>
                <a:lnTo>
                  <a:pt x="35718" y="508992"/>
                </a:lnTo>
                <a:lnTo>
                  <a:pt x="17859" y="526852"/>
                </a:lnTo>
                <a:lnTo>
                  <a:pt x="0" y="535781"/>
                </a:lnTo>
                <a:lnTo>
                  <a:pt x="0" y="535781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21469" y="1393031"/>
            <a:ext cx="178595" cy="303610"/>
          </a:xfrm>
          <a:custGeom>
            <a:avLst/>
            <a:gdLst/>
            <a:ahLst/>
            <a:cxnLst/>
            <a:rect l="0" t="0" r="0" b="0"/>
            <a:pathLst>
              <a:path w="178595" h="303610">
                <a:moveTo>
                  <a:pt x="125015" y="26789"/>
                </a:moveTo>
                <a:lnTo>
                  <a:pt x="133945" y="26789"/>
                </a:lnTo>
                <a:lnTo>
                  <a:pt x="142875" y="26789"/>
                </a:lnTo>
                <a:lnTo>
                  <a:pt x="142875" y="26789"/>
                </a:lnTo>
                <a:lnTo>
                  <a:pt x="142875" y="17859"/>
                </a:lnTo>
                <a:lnTo>
                  <a:pt x="125015" y="0"/>
                </a:lnTo>
                <a:lnTo>
                  <a:pt x="107156" y="0"/>
                </a:lnTo>
                <a:lnTo>
                  <a:pt x="80367" y="0"/>
                </a:lnTo>
                <a:lnTo>
                  <a:pt x="62508" y="8930"/>
                </a:lnTo>
                <a:lnTo>
                  <a:pt x="44648" y="35719"/>
                </a:lnTo>
                <a:lnTo>
                  <a:pt x="26789" y="62508"/>
                </a:lnTo>
                <a:lnTo>
                  <a:pt x="17859" y="89297"/>
                </a:lnTo>
                <a:lnTo>
                  <a:pt x="0" y="107156"/>
                </a:lnTo>
                <a:lnTo>
                  <a:pt x="8930" y="133945"/>
                </a:lnTo>
                <a:lnTo>
                  <a:pt x="35719" y="142875"/>
                </a:lnTo>
                <a:lnTo>
                  <a:pt x="80367" y="151805"/>
                </a:lnTo>
                <a:lnTo>
                  <a:pt x="125015" y="160734"/>
                </a:lnTo>
                <a:lnTo>
                  <a:pt x="160734" y="169664"/>
                </a:lnTo>
                <a:lnTo>
                  <a:pt x="178594" y="187523"/>
                </a:lnTo>
                <a:lnTo>
                  <a:pt x="178594" y="205383"/>
                </a:lnTo>
                <a:lnTo>
                  <a:pt x="160734" y="232172"/>
                </a:lnTo>
                <a:lnTo>
                  <a:pt x="133945" y="258961"/>
                </a:lnTo>
                <a:lnTo>
                  <a:pt x="98226" y="285750"/>
                </a:lnTo>
                <a:lnTo>
                  <a:pt x="62508" y="303609"/>
                </a:lnTo>
                <a:lnTo>
                  <a:pt x="35719" y="303609"/>
                </a:lnTo>
                <a:lnTo>
                  <a:pt x="35719" y="30360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01836" y="1276945"/>
            <a:ext cx="1" cy="8931"/>
          </a:xfrm>
          <a:custGeom>
            <a:avLst/>
            <a:gdLst/>
            <a:ahLst/>
            <a:cxnLst/>
            <a:rect l="0" t="0" r="0" b="0"/>
            <a:pathLst>
              <a:path w="1" h="8931">
                <a:moveTo>
                  <a:pt x="0" y="0"/>
                </a:moveTo>
                <a:lnTo>
                  <a:pt x="0" y="8930"/>
                </a:lnTo>
                <a:lnTo>
                  <a:pt x="0" y="8930"/>
                </a:lnTo>
                <a:lnTo>
                  <a:pt x="0" y="8930"/>
                </a:lnTo>
                <a:lnTo>
                  <a:pt x="0" y="893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642938" y="1464469"/>
            <a:ext cx="53579" cy="8930"/>
          </a:xfrm>
          <a:custGeom>
            <a:avLst/>
            <a:gdLst/>
            <a:ahLst/>
            <a:cxnLst/>
            <a:rect l="0" t="0" r="0" b="0"/>
            <a:pathLst>
              <a:path w="53579" h="8930">
                <a:moveTo>
                  <a:pt x="0" y="8929"/>
                </a:moveTo>
                <a:lnTo>
                  <a:pt x="0" y="0"/>
                </a:lnTo>
                <a:lnTo>
                  <a:pt x="17859" y="8929"/>
                </a:lnTo>
                <a:lnTo>
                  <a:pt x="53578" y="8929"/>
                </a:lnTo>
                <a:lnTo>
                  <a:pt x="53578" y="892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616149" y="1544836"/>
            <a:ext cx="160735" cy="53579"/>
          </a:xfrm>
          <a:custGeom>
            <a:avLst/>
            <a:gdLst/>
            <a:ahLst/>
            <a:cxnLst/>
            <a:rect l="0" t="0" r="0" b="0"/>
            <a:pathLst>
              <a:path w="160735" h="53579">
                <a:moveTo>
                  <a:pt x="0" y="53578"/>
                </a:moveTo>
                <a:lnTo>
                  <a:pt x="17859" y="53578"/>
                </a:lnTo>
                <a:lnTo>
                  <a:pt x="53578" y="44648"/>
                </a:lnTo>
                <a:lnTo>
                  <a:pt x="107156" y="17859"/>
                </a:lnTo>
                <a:lnTo>
                  <a:pt x="160734" y="0"/>
                </a:lnTo>
                <a:lnTo>
                  <a:pt x="160734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866180" y="1384102"/>
            <a:ext cx="205384" cy="241102"/>
          </a:xfrm>
          <a:custGeom>
            <a:avLst/>
            <a:gdLst/>
            <a:ahLst/>
            <a:cxnLst/>
            <a:rect l="0" t="0" r="0" b="0"/>
            <a:pathLst>
              <a:path w="205384" h="241102">
                <a:moveTo>
                  <a:pt x="133945" y="8929"/>
                </a:moveTo>
                <a:lnTo>
                  <a:pt x="125015" y="0"/>
                </a:lnTo>
                <a:lnTo>
                  <a:pt x="107156" y="0"/>
                </a:lnTo>
                <a:lnTo>
                  <a:pt x="80367" y="17859"/>
                </a:lnTo>
                <a:lnTo>
                  <a:pt x="44648" y="44648"/>
                </a:lnTo>
                <a:lnTo>
                  <a:pt x="17859" y="89296"/>
                </a:lnTo>
                <a:lnTo>
                  <a:pt x="8929" y="151804"/>
                </a:lnTo>
                <a:lnTo>
                  <a:pt x="0" y="205382"/>
                </a:lnTo>
                <a:lnTo>
                  <a:pt x="17859" y="223242"/>
                </a:lnTo>
                <a:lnTo>
                  <a:pt x="44648" y="241101"/>
                </a:lnTo>
                <a:lnTo>
                  <a:pt x="89297" y="232171"/>
                </a:lnTo>
                <a:lnTo>
                  <a:pt x="133945" y="205382"/>
                </a:lnTo>
                <a:lnTo>
                  <a:pt x="169664" y="169663"/>
                </a:lnTo>
                <a:lnTo>
                  <a:pt x="196453" y="125015"/>
                </a:lnTo>
                <a:lnTo>
                  <a:pt x="205383" y="80367"/>
                </a:lnTo>
                <a:lnTo>
                  <a:pt x="187523" y="35718"/>
                </a:lnTo>
                <a:lnTo>
                  <a:pt x="187523" y="35718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598789" y="2357437"/>
            <a:ext cx="187525" cy="3116462"/>
          </a:xfrm>
          <a:custGeom>
            <a:avLst/>
            <a:gdLst/>
            <a:ahLst/>
            <a:cxnLst/>
            <a:rect l="0" t="0" r="0" b="0"/>
            <a:pathLst>
              <a:path w="187525" h="3116462">
                <a:moveTo>
                  <a:pt x="0" y="0"/>
                </a:moveTo>
                <a:lnTo>
                  <a:pt x="0" y="17860"/>
                </a:lnTo>
                <a:lnTo>
                  <a:pt x="0" y="17860"/>
                </a:lnTo>
                <a:lnTo>
                  <a:pt x="0" y="17860"/>
                </a:lnTo>
                <a:lnTo>
                  <a:pt x="0" y="26789"/>
                </a:lnTo>
                <a:lnTo>
                  <a:pt x="0" y="53578"/>
                </a:lnTo>
                <a:lnTo>
                  <a:pt x="0" y="98227"/>
                </a:lnTo>
                <a:lnTo>
                  <a:pt x="0" y="160735"/>
                </a:lnTo>
                <a:lnTo>
                  <a:pt x="8930" y="223243"/>
                </a:lnTo>
                <a:lnTo>
                  <a:pt x="17859" y="303610"/>
                </a:lnTo>
                <a:lnTo>
                  <a:pt x="35719" y="392907"/>
                </a:lnTo>
                <a:lnTo>
                  <a:pt x="44649" y="508992"/>
                </a:lnTo>
                <a:lnTo>
                  <a:pt x="35719" y="642938"/>
                </a:lnTo>
                <a:lnTo>
                  <a:pt x="44649" y="785813"/>
                </a:lnTo>
                <a:lnTo>
                  <a:pt x="35719" y="946547"/>
                </a:lnTo>
                <a:lnTo>
                  <a:pt x="53578" y="1116211"/>
                </a:lnTo>
                <a:lnTo>
                  <a:pt x="62508" y="1303734"/>
                </a:lnTo>
                <a:lnTo>
                  <a:pt x="80367" y="1500188"/>
                </a:lnTo>
                <a:lnTo>
                  <a:pt x="89297" y="1696641"/>
                </a:lnTo>
                <a:lnTo>
                  <a:pt x="116086" y="1910953"/>
                </a:lnTo>
                <a:lnTo>
                  <a:pt x="125016" y="2116336"/>
                </a:lnTo>
                <a:lnTo>
                  <a:pt x="142875" y="2321719"/>
                </a:lnTo>
                <a:lnTo>
                  <a:pt x="142875" y="2527102"/>
                </a:lnTo>
                <a:lnTo>
                  <a:pt x="151805" y="2714626"/>
                </a:lnTo>
                <a:lnTo>
                  <a:pt x="160734" y="2866430"/>
                </a:lnTo>
                <a:lnTo>
                  <a:pt x="169664" y="3000376"/>
                </a:lnTo>
                <a:lnTo>
                  <a:pt x="187524" y="3080743"/>
                </a:lnTo>
                <a:lnTo>
                  <a:pt x="187524" y="3116461"/>
                </a:lnTo>
                <a:lnTo>
                  <a:pt x="187524" y="3098602"/>
                </a:lnTo>
                <a:lnTo>
                  <a:pt x="187524" y="3098602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4527352" y="1973461"/>
            <a:ext cx="2652118" cy="3598665"/>
          </a:xfrm>
          <a:custGeom>
            <a:avLst/>
            <a:gdLst/>
            <a:ahLst/>
            <a:cxnLst/>
            <a:rect l="0" t="0" r="0" b="0"/>
            <a:pathLst>
              <a:path w="2652118" h="3598665">
                <a:moveTo>
                  <a:pt x="0" y="205383"/>
                </a:moveTo>
                <a:lnTo>
                  <a:pt x="17859" y="196453"/>
                </a:lnTo>
                <a:lnTo>
                  <a:pt x="44648" y="205383"/>
                </a:lnTo>
                <a:lnTo>
                  <a:pt x="89296" y="205383"/>
                </a:lnTo>
                <a:lnTo>
                  <a:pt x="151804" y="205383"/>
                </a:lnTo>
                <a:lnTo>
                  <a:pt x="232171" y="223242"/>
                </a:lnTo>
                <a:lnTo>
                  <a:pt x="321468" y="232172"/>
                </a:lnTo>
                <a:lnTo>
                  <a:pt x="419695" y="232172"/>
                </a:lnTo>
                <a:lnTo>
                  <a:pt x="526851" y="232172"/>
                </a:lnTo>
                <a:lnTo>
                  <a:pt x="642937" y="232172"/>
                </a:lnTo>
                <a:lnTo>
                  <a:pt x="767953" y="232172"/>
                </a:lnTo>
                <a:lnTo>
                  <a:pt x="901898" y="232172"/>
                </a:lnTo>
                <a:lnTo>
                  <a:pt x="1035843" y="223242"/>
                </a:lnTo>
                <a:lnTo>
                  <a:pt x="1169789" y="205383"/>
                </a:lnTo>
                <a:lnTo>
                  <a:pt x="1303734" y="187523"/>
                </a:lnTo>
                <a:lnTo>
                  <a:pt x="1446609" y="169664"/>
                </a:lnTo>
                <a:lnTo>
                  <a:pt x="1580554" y="151804"/>
                </a:lnTo>
                <a:lnTo>
                  <a:pt x="1696640" y="125015"/>
                </a:lnTo>
                <a:lnTo>
                  <a:pt x="1803796" y="107156"/>
                </a:lnTo>
                <a:lnTo>
                  <a:pt x="1902023" y="89297"/>
                </a:lnTo>
                <a:lnTo>
                  <a:pt x="1973461" y="62508"/>
                </a:lnTo>
                <a:lnTo>
                  <a:pt x="2044898" y="44648"/>
                </a:lnTo>
                <a:lnTo>
                  <a:pt x="2098476" y="26789"/>
                </a:lnTo>
                <a:lnTo>
                  <a:pt x="2143125" y="17859"/>
                </a:lnTo>
                <a:lnTo>
                  <a:pt x="2187773" y="8929"/>
                </a:lnTo>
                <a:lnTo>
                  <a:pt x="2214562" y="0"/>
                </a:lnTo>
                <a:lnTo>
                  <a:pt x="2241351" y="8929"/>
                </a:lnTo>
                <a:lnTo>
                  <a:pt x="2268140" y="35718"/>
                </a:lnTo>
                <a:lnTo>
                  <a:pt x="2277070" y="71437"/>
                </a:lnTo>
                <a:lnTo>
                  <a:pt x="2294929" y="125015"/>
                </a:lnTo>
                <a:lnTo>
                  <a:pt x="2312789" y="187523"/>
                </a:lnTo>
                <a:lnTo>
                  <a:pt x="2321718" y="276820"/>
                </a:lnTo>
                <a:lnTo>
                  <a:pt x="2330648" y="383976"/>
                </a:lnTo>
                <a:lnTo>
                  <a:pt x="2348507" y="500062"/>
                </a:lnTo>
                <a:lnTo>
                  <a:pt x="2375296" y="634008"/>
                </a:lnTo>
                <a:lnTo>
                  <a:pt x="2402086" y="767953"/>
                </a:lnTo>
                <a:lnTo>
                  <a:pt x="2419945" y="919757"/>
                </a:lnTo>
                <a:lnTo>
                  <a:pt x="2437804" y="1098351"/>
                </a:lnTo>
                <a:lnTo>
                  <a:pt x="2464593" y="1276945"/>
                </a:lnTo>
                <a:lnTo>
                  <a:pt x="2473523" y="1455539"/>
                </a:lnTo>
                <a:lnTo>
                  <a:pt x="2500312" y="1634132"/>
                </a:lnTo>
                <a:lnTo>
                  <a:pt x="2518171" y="1794867"/>
                </a:lnTo>
                <a:lnTo>
                  <a:pt x="2536031" y="1937742"/>
                </a:lnTo>
                <a:lnTo>
                  <a:pt x="2562820" y="2071687"/>
                </a:lnTo>
                <a:lnTo>
                  <a:pt x="2571750" y="2187773"/>
                </a:lnTo>
                <a:lnTo>
                  <a:pt x="2589609" y="2286000"/>
                </a:lnTo>
                <a:lnTo>
                  <a:pt x="2598539" y="2357437"/>
                </a:lnTo>
                <a:lnTo>
                  <a:pt x="2607468" y="2428875"/>
                </a:lnTo>
                <a:lnTo>
                  <a:pt x="2625328" y="2491382"/>
                </a:lnTo>
                <a:lnTo>
                  <a:pt x="2634257" y="2544960"/>
                </a:lnTo>
                <a:lnTo>
                  <a:pt x="2643187" y="2580679"/>
                </a:lnTo>
                <a:lnTo>
                  <a:pt x="2643187" y="2607468"/>
                </a:lnTo>
                <a:lnTo>
                  <a:pt x="2652117" y="2625328"/>
                </a:lnTo>
                <a:lnTo>
                  <a:pt x="2652117" y="2643187"/>
                </a:lnTo>
                <a:lnTo>
                  <a:pt x="2652117" y="2661046"/>
                </a:lnTo>
                <a:lnTo>
                  <a:pt x="2652117" y="2669976"/>
                </a:lnTo>
                <a:lnTo>
                  <a:pt x="2652117" y="2669976"/>
                </a:lnTo>
                <a:lnTo>
                  <a:pt x="2652117" y="2669976"/>
                </a:lnTo>
                <a:lnTo>
                  <a:pt x="2652117" y="2669976"/>
                </a:lnTo>
                <a:lnTo>
                  <a:pt x="2652117" y="2669976"/>
                </a:lnTo>
                <a:lnTo>
                  <a:pt x="2652117" y="2678906"/>
                </a:lnTo>
                <a:lnTo>
                  <a:pt x="2652117" y="2678906"/>
                </a:lnTo>
                <a:lnTo>
                  <a:pt x="2652117" y="2678906"/>
                </a:lnTo>
                <a:lnTo>
                  <a:pt x="2652117" y="2687835"/>
                </a:lnTo>
                <a:lnTo>
                  <a:pt x="2652117" y="2696765"/>
                </a:lnTo>
                <a:lnTo>
                  <a:pt x="2652117" y="2714625"/>
                </a:lnTo>
                <a:lnTo>
                  <a:pt x="2652117" y="2723554"/>
                </a:lnTo>
                <a:lnTo>
                  <a:pt x="2652117" y="2741414"/>
                </a:lnTo>
                <a:lnTo>
                  <a:pt x="2652117" y="2759273"/>
                </a:lnTo>
                <a:lnTo>
                  <a:pt x="2652117" y="2786062"/>
                </a:lnTo>
                <a:lnTo>
                  <a:pt x="2643187" y="2821781"/>
                </a:lnTo>
                <a:lnTo>
                  <a:pt x="2643187" y="2857500"/>
                </a:lnTo>
                <a:lnTo>
                  <a:pt x="2634257" y="2893218"/>
                </a:lnTo>
                <a:lnTo>
                  <a:pt x="2625328" y="2937867"/>
                </a:lnTo>
                <a:lnTo>
                  <a:pt x="2598539" y="2991445"/>
                </a:lnTo>
                <a:lnTo>
                  <a:pt x="2571750" y="3053953"/>
                </a:lnTo>
                <a:lnTo>
                  <a:pt x="2536031" y="3116461"/>
                </a:lnTo>
                <a:lnTo>
                  <a:pt x="2482453" y="3178969"/>
                </a:lnTo>
                <a:lnTo>
                  <a:pt x="2419945" y="3232547"/>
                </a:lnTo>
                <a:lnTo>
                  <a:pt x="2348507" y="3286125"/>
                </a:lnTo>
                <a:lnTo>
                  <a:pt x="2259211" y="3321844"/>
                </a:lnTo>
                <a:lnTo>
                  <a:pt x="2152054" y="3375422"/>
                </a:lnTo>
                <a:lnTo>
                  <a:pt x="2027039" y="3411141"/>
                </a:lnTo>
                <a:lnTo>
                  <a:pt x="1902023" y="3437930"/>
                </a:lnTo>
                <a:lnTo>
                  <a:pt x="1768078" y="3455789"/>
                </a:lnTo>
                <a:lnTo>
                  <a:pt x="1625203" y="3482578"/>
                </a:lnTo>
                <a:lnTo>
                  <a:pt x="1473398" y="3509367"/>
                </a:lnTo>
                <a:lnTo>
                  <a:pt x="1312664" y="3527227"/>
                </a:lnTo>
                <a:lnTo>
                  <a:pt x="1151929" y="3545086"/>
                </a:lnTo>
                <a:lnTo>
                  <a:pt x="1009054" y="3571875"/>
                </a:lnTo>
                <a:lnTo>
                  <a:pt x="866179" y="3580805"/>
                </a:lnTo>
                <a:lnTo>
                  <a:pt x="732234" y="3580805"/>
                </a:lnTo>
                <a:lnTo>
                  <a:pt x="607218" y="3598664"/>
                </a:lnTo>
                <a:lnTo>
                  <a:pt x="491132" y="3589734"/>
                </a:lnTo>
                <a:lnTo>
                  <a:pt x="392906" y="3598664"/>
                </a:lnTo>
                <a:lnTo>
                  <a:pt x="321468" y="3589734"/>
                </a:lnTo>
                <a:lnTo>
                  <a:pt x="285750" y="3589734"/>
                </a:lnTo>
                <a:lnTo>
                  <a:pt x="258961" y="3598664"/>
                </a:lnTo>
                <a:lnTo>
                  <a:pt x="258961" y="3598664"/>
                </a:lnTo>
                <a:lnTo>
                  <a:pt x="267890" y="3598664"/>
                </a:lnTo>
                <a:lnTo>
                  <a:pt x="276820" y="3589734"/>
                </a:lnTo>
                <a:lnTo>
                  <a:pt x="294679" y="3580805"/>
                </a:lnTo>
                <a:lnTo>
                  <a:pt x="312539" y="3571875"/>
                </a:lnTo>
                <a:lnTo>
                  <a:pt x="312539" y="3571875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2000250" y="571500"/>
            <a:ext cx="1937743" cy="651868"/>
          </a:xfrm>
          <a:custGeom>
            <a:avLst/>
            <a:gdLst/>
            <a:ahLst/>
            <a:cxnLst/>
            <a:rect l="0" t="0" r="0" b="0"/>
            <a:pathLst>
              <a:path w="1937743" h="651868">
                <a:moveTo>
                  <a:pt x="80367" y="491133"/>
                </a:moveTo>
                <a:lnTo>
                  <a:pt x="62508" y="491133"/>
                </a:lnTo>
                <a:lnTo>
                  <a:pt x="35719" y="473273"/>
                </a:lnTo>
                <a:lnTo>
                  <a:pt x="17859" y="464344"/>
                </a:lnTo>
                <a:lnTo>
                  <a:pt x="0" y="455414"/>
                </a:lnTo>
                <a:lnTo>
                  <a:pt x="0" y="446484"/>
                </a:lnTo>
                <a:lnTo>
                  <a:pt x="0" y="446484"/>
                </a:lnTo>
                <a:lnTo>
                  <a:pt x="8930" y="446484"/>
                </a:lnTo>
                <a:lnTo>
                  <a:pt x="35719" y="446484"/>
                </a:lnTo>
                <a:lnTo>
                  <a:pt x="53578" y="446484"/>
                </a:lnTo>
                <a:lnTo>
                  <a:pt x="80367" y="428625"/>
                </a:lnTo>
                <a:lnTo>
                  <a:pt x="125016" y="419695"/>
                </a:lnTo>
                <a:lnTo>
                  <a:pt x="169664" y="410766"/>
                </a:lnTo>
                <a:lnTo>
                  <a:pt x="223242" y="401836"/>
                </a:lnTo>
                <a:lnTo>
                  <a:pt x="294680" y="401836"/>
                </a:lnTo>
                <a:lnTo>
                  <a:pt x="357188" y="392906"/>
                </a:lnTo>
                <a:lnTo>
                  <a:pt x="419695" y="375047"/>
                </a:lnTo>
                <a:lnTo>
                  <a:pt x="500063" y="357187"/>
                </a:lnTo>
                <a:lnTo>
                  <a:pt x="562570" y="339328"/>
                </a:lnTo>
                <a:lnTo>
                  <a:pt x="625078" y="312539"/>
                </a:lnTo>
                <a:lnTo>
                  <a:pt x="705445" y="294680"/>
                </a:lnTo>
                <a:lnTo>
                  <a:pt x="785813" y="267891"/>
                </a:lnTo>
                <a:lnTo>
                  <a:pt x="866180" y="250031"/>
                </a:lnTo>
                <a:lnTo>
                  <a:pt x="964406" y="232172"/>
                </a:lnTo>
                <a:lnTo>
                  <a:pt x="1071563" y="214312"/>
                </a:lnTo>
                <a:lnTo>
                  <a:pt x="1160859" y="205383"/>
                </a:lnTo>
                <a:lnTo>
                  <a:pt x="1232297" y="187523"/>
                </a:lnTo>
                <a:lnTo>
                  <a:pt x="1312664" y="169664"/>
                </a:lnTo>
                <a:lnTo>
                  <a:pt x="1384102" y="160734"/>
                </a:lnTo>
                <a:lnTo>
                  <a:pt x="1446609" y="142875"/>
                </a:lnTo>
                <a:lnTo>
                  <a:pt x="1509117" y="125016"/>
                </a:lnTo>
                <a:lnTo>
                  <a:pt x="1571625" y="107156"/>
                </a:lnTo>
                <a:lnTo>
                  <a:pt x="1625203" y="89297"/>
                </a:lnTo>
                <a:lnTo>
                  <a:pt x="1678781" y="71438"/>
                </a:lnTo>
                <a:lnTo>
                  <a:pt x="1723430" y="53578"/>
                </a:lnTo>
                <a:lnTo>
                  <a:pt x="1768078" y="35719"/>
                </a:lnTo>
                <a:lnTo>
                  <a:pt x="1812727" y="26789"/>
                </a:lnTo>
                <a:lnTo>
                  <a:pt x="1839516" y="17859"/>
                </a:lnTo>
                <a:lnTo>
                  <a:pt x="1839516" y="8930"/>
                </a:lnTo>
                <a:lnTo>
                  <a:pt x="1839516" y="0"/>
                </a:lnTo>
                <a:lnTo>
                  <a:pt x="1848445" y="0"/>
                </a:lnTo>
                <a:lnTo>
                  <a:pt x="1857375" y="0"/>
                </a:lnTo>
                <a:lnTo>
                  <a:pt x="1866305" y="8930"/>
                </a:lnTo>
                <a:lnTo>
                  <a:pt x="1875234" y="8930"/>
                </a:lnTo>
                <a:lnTo>
                  <a:pt x="1893094" y="8930"/>
                </a:lnTo>
                <a:lnTo>
                  <a:pt x="1893094" y="17859"/>
                </a:lnTo>
                <a:lnTo>
                  <a:pt x="1910953" y="26789"/>
                </a:lnTo>
                <a:lnTo>
                  <a:pt x="1910953" y="44648"/>
                </a:lnTo>
                <a:lnTo>
                  <a:pt x="1919883" y="71438"/>
                </a:lnTo>
                <a:lnTo>
                  <a:pt x="1928813" y="107156"/>
                </a:lnTo>
                <a:lnTo>
                  <a:pt x="1937742" y="151805"/>
                </a:lnTo>
                <a:lnTo>
                  <a:pt x="1928813" y="205383"/>
                </a:lnTo>
                <a:lnTo>
                  <a:pt x="1919883" y="276820"/>
                </a:lnTo>
                <a:lnTo>
                  <a:pt x="1919883" y="348258"/>
                </a:lnTo>
                <a:lnTo>
                  <a:pt x="1910953" y="401836"/>
                </a:lnTo>
                <a:lnTo>
                  <a:pt x="1910953" y="446484"/>
                </a:lnTo>
                <a:lnTo>
                  <a:pt x="1902023" y="482203"/>
                </a:lnTo>
                <a:lnTo>
                  <a:pt x="1902023" y="526851"/>
                </a:lnTo>
                <a:lnTo>
                  <a:pt x="1919883" y="571500"/>
                </a:lnTo>
                <a:lnTo>
                  <a:pt x="1928813" y="607219"/>
                </a:lnTo>
                <a:lnTo>
                  <a:pt x="1928813" y="634008"/>
                </a:lnTo>
                <a:lnTo>
                  <a:pt x="1928813" y="651867"/>
                </a:lnTo>
                <a:lnTo>
                  <a:pt x="1928813" y="651867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000250" y="1312664"/>
            <a:ext cx="1428751" cy="2232423"/>
          </a:xfrm>
          <a:custGeom>
            <a:avLst/>
            <a:gdLst/>
            <a:ahLst/>
            <a:cxnLst/>
            <a:rect l="0" t="0" r="0" b="0"/>
            <a:pathLst>
              <a:path w="1428751" h="2232423">
                <a:moveTo>
                  <a:pt x="0" y="0"/>
                </a:moveTo>
                <a:lnTo>
                  <a:pt x="0" y="71438"/>
                </a:lnTo>
                <a:lnTo>
                  <a:pt x="0" y="160734"/>
                </a:lnTo>
                <a:lnTo>
                  <a:pt x="8930" y="267890"/>
                </a:lnTo>
                <a:lnTo>
                  <a:pt x="8930" y="375047"/>
                </a:lnTo>
                <a:lnTo>
                  <a:pt x="26789" y="517922"/>
                </a:lnTo>
                <a:lnTo>
                  <a:pt x="26789" y="660797"/>
                </a:lnTo>
                <a:lnTo>
                  <a:pt x="44648" y="821531"/>
                </a:lnTo>
                <a:lnTo>
                  <a:pt x="71438" y="973336"/>
                </a:lnTo>
                <a:lnTo>
                  <a:pt x="89297" y="1125140"/>
                </a:lnTo>
                <a:lnTo>
                  <a:pt x="107156" y="1276945"/>
                </a:lnTo>
                <a:lnTo>
                  <a:pt x="116086" y="1428750"/>
                </a:lnTo>
                <a:lnTo>
                  <a:pt x="133945" y="1580554"/>
                </a:lnTo>
                <a:lnTo>
                  <a:pt x="142875" y="1723429"/>
                </a:lnTo>
                <a:lnTo>
                  <a:pt x="142875" y="1848445"/>
                </a:lnTo>
                <a:lnTo>
                  <a:pt x="142875" y="1964531"/>
                </a:lnTo>
                <a:lnTo>
                  <a:pt x="133945" y="2062757"/>
                </a:lnTo>
                <a:lnTo>
                  <a:pt x="125016" y="2134195"/>
                </a:lnTo>
                <a:lnTo>
                  <a:pt x="116086" y="2178843"/>
                </a:lnTo>
                <a:lnTo>
                  <a:pt x="125016" y="2205632"/>
                </a:lnTo>
                <a:lnTo>
                  <a:pt x="142875" y="2223492"/>
                </a:lnTo>
                <a:lnTo>
                  <a:pt x="160734" y="2232422"/>
                </a:lnTo>
                <a:lnTo>
                  <a:pt x="178594" y="2223492"/>
                </a:lnTo>
                <a:lnTo>
                  <a:pt x="214313" y="2223492"/>
                </a:lnTo>
                <a:lnTo>
                  <a:pt x="241102" y="2214562"/>
                </a:lnTo>
                <a:lnTo>
                  <a:pt x="276820" y="2205632"/>
                </a:lnTo>
                <a:lnTo>
                  <a:pt x="330398" y="2196703"/>
                </a:lnTo>
                <a:lnTo>
                  <a:pt x="375047" y="2187773"/>
                </a:lnTo>
                <a:lnTo>
                  <a:pt x="437555" y="2169914"/>
                </a:lnTo>
                <a:lnTo>
                  <a:pt x="482203" y="2160984"/>
                </a:lnTo>
                <a:lnTo>
                  <a:pt x="544711" y="2152054"/>
                </a:lnTo>
                <a:lnTo>
                  <a:pt x="607219" y="2143125"/>
                </a:lnTo>
                <a:lnTo>
                  <a:pt x="669727" y="2143125"/>
                </a:lnTo>
                <a:lnTo>
                  <a:pt x="732234" y="2143125"/>
                </a:lnTo>
                <a:lnTo>
                  <a:pt x="803672" y="2134195"/>
                </a:lnTo>
                <a:lnTo>
                  <a:pt x="875109" y="2143125"/>
                </a:lnTo>
                <a:lnTo>
                  <a:pt x="946547" y="2143125"/>
                </a:lnTo>
                <a:lnTo>
                  <a:pt x="1017984" y="2152054"/>
                </a:lnTo>
                <a:lnTo>
                  <a:pt x="1089422" y="2160984"/>
                </a:lnTo>
                <a:lnTo>
                  <a:pt x="1160859" y="2160984"/>
                </a:lnTo>
                <a:lnTo>
                  <a:pt x="1223367" y="2160984"/>
                </a:lnTo>
                <a:lnTo>
                  <a:pt x="1276945" y="2152054"/>
                </a:lnTo>
                <a:lnTo>
                  <a:pt x="1330523" y="2152054"/>
                </a:lnTo>
                <a:lnTo>
                  <a:pt x="1393031" y="2143125"/>
                </a:lnTo>
                <a:lnTo>
                  <a:pt x="1428750" y="2143125"/>
                </a:lnTo>
                <a:lnTo>
                  <a:pt x="1428750" y="2143125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3598664" y="1089422"/>
            <a:ext cx="2071689" cy="973337"/>
          </a:xfrm>
          <a:custGeom>
            <a:avLst/>
            <a:gdLst/>
            <a:ahLst/>
            <a:cxnLst/>
            <a:rect l="0" t="0" r="0" b="0"/>
            <a:pathLst>
              <a:path w="2071689" h="973337">
                <a:moveTo>
                  <a:pt x="53578" y="357187"/>
                </a:moveTo>
                <a:lnTo>
                  <a:pt x="53578" y="357187"/>
                </a:lnTo>
                <a:lnTo>
                  <a:pt x="44649" y="348257"/>
                </a:lnTo>
                <a:lnTo>
                  <a:pt x="26789" y="330398"/>
                </a:lnTo>
                <a:lnTo>
                  <a:pt x="8930" y="321468"/>
                </a:lnTo>
                <a:lnTo>
                  <a:pt x="0" y="312539"/>
                </a:lnTo>
                <a:lnTo>
                  <a:pt x="17859" y="321468"/>
                </a:lnTo>
                <a:lnTo>
                  <a:pt x="17859" y="330398"/>
                </a:lnTo>
                <a:lnTo>
                  <a:pt x="17859" y="330398"/>
                </a:lnTo>
                <a:lnTo>
                  <a:pt x="17859" y="330398"/>
                </a:lnTo>
                <a:lnTo>
                  <a:pt x="44649" y="330398"/>
                </a:lnTo>
                <a:lnTo>
                  <a:pt x="71438" y="339328"/>
                </a:lnTo>
                <a:lnTo>
                  <a:pt x="98227" y="330398"/>
                </a:lnTo>
                <a:lnTo>
                  <a:pt x="107156" y="312539"/>
                </a:lnTo>
                <a:lnTo>
                  <a:pt x="160734" y="312539"/>
                </a:lnTo>
                <a:lnTo>
                  <a:pt x="205383" y="303609"/>
                </a:lnTo>
                <a:lnTo>
                  <a:pt x="241102" y="294680"/>
                </a:lnTo>
                <a:lnTo>
                  <a:pt x="303609" y="285750"/>
                </a:lnTo>
                <a:lnTo>
                  <a:pt x="357188" y="276820"/>
                </a:lnTo>
                <a:lnTo>
                  <a:pt x="410766" y="276820"/>
                </a:lnTo>
                <a:lnTo>
                  <a:pt x="455414" y="258961"/>
                </a:lnTo>
                <a:lnTo>
                  <a:pt x="517922" y="241101"/>
                </a:lnTo>
                <a:lnTo>
                  <a:pt x="580430" y="232172"/>
                </a:lnTo>
                <a:lnTo>
                  <a:pt x="651867" y="223242"/>
                </a:lnTo>
                <a:lnTo>
                  <a:pt x="714375" y="205383"/>
                </a:lnTo>
                <a:lnTo>
                  <a:pt x="785813" y="187523"/>
                </a:lnTo>
                <a:lnTo>
                  <a:pt x="848320" y="169664"/>
                </a:lnTo>
                <a:lnTo>
                  <a:pt x="919758" y="151805"/>
                </a:lnTo>
                <a:lnTo>
                  <a:pt x="991195" y="133945"/>
                </a:lnTo>
                <a:lnTo>
                  <a:pt x="1053703" y="125015"/>
                </a:lnTo>
                <a:lnTo>
                  <a:pt x="1134070" y="116086"/>
                </a:lnTo>
                <a:lnTo>
                  <a:pt x="1205508" y="107156"/>
                </a:lnTo>
                <a:lnTo>
                  <a:pt x="1276945" y="98226"/>
                </a:lnTo>
                <a:lnTo>
                  <a:pt x="1339453" y="89297"/>
                </a:lnTo>
                <a:lnTo>
                  <a:pt x="1401961" y="71437"/>
                </a:lnTo>
                <a:lnTo>
                  <a:pt x="1464469" y="62508"/>
                </a:lnTo>
                <a:lnTo>
                  <a:pt x="1518047" y="53578"/>
                </a:lnTo>
                <a:lnTo>
                  <a:pt x="1562695" y="44648"/>
                </a:lnTo>
                <a:lnTo>
                  <a:pt x="1616274" y="35719"/>
                </a:lnTo>
                <a:lnTo>
                  <a:pt x="1669852" y="26789"/>
                </a:lnTo>
                <a:lnTo>
                  <a:pt x="1705570" y="26789"/>
                </a:lnTo>
                <a:lnTo>
                  <a:pt x="1741289" y="17859"/>
                </a:lnTo>
                <a:lnTo>
                  <a:pt x="1777008" y="8929"/>
                </a:lnTo>
                <a:lnTo>
                  <a:pt x="1785938" y="0"/>
                </a:lnTo>
                <a:lnTo>
                  <a:pt x="1803797" y="8929"/>
                </a:lnTo>
                <a:lnTo>
                  <a:pt x="1830586" y="8929"/>
                </a:lnTo>
                <a:lnTo>
                  <a:pt x="1857375" y="8929"/>
                </a:lnTo>
                <a:lnTo>
                  <a:pt x="1875234" y="8929"/>
                </a:lnTo>
                <a:lnTo>
                  <a:pt x="1893094" y="8929"/>
                </a:lnTo>
                <a:lnTo>
                  <a:pt x="1902024" y="17859"/>
                </a:lnTo>
                <a:lnTo>
                  <a:pt x="1919883" y="26789"/>
                </a:lnTo>
                <a:lnTo>
                  <a:pt x="1919883" y="35719"/>
                </a:lnTo>
                <a:lnTo>
                  <a:pt x="1928813" y="53578"/>
                </a:lnTo>
                <a:lnTo>
                  <a:pt x="1937742" y="80367"/>
                </a:lnTo>
                <a:lnTo>
                  <a:pt x="1955602" y="107156"/>
                </a:lnTo>
                <a:lnTo>
                  <a:pt x="1955602" y="142875"/>
                </a:lnTo>
                <a:lnTo>
                  <a:pt x="1964531" y="196453"/>
                </a:lnTo>
                <a:lnTo>
                  <a:pt x="1964531" y="250031"/>
                </a:lnTo>
                <a:lnTo>
                  <a:pt x="1973461" y="303609"/>
                </a:lnTo>
                <a:lnTo>
                  <a:pt x="1982391" y="366117"/>
                </a:lnTo>
                <a:lnTo>
                  <a:pt x="1991320" y="419695"/>
                </a:lnTo>
                <a:lnTo>
                  <a:pt x="2009180" y="482203"/>
                </a:lnTo>
                <a:lnTo>
                  <a:pt x="2009180" y="544711"/>
                </a:lnTo>
                <a:lnTo>
                  <a:pt x="2018109" y="598289"/>
                </a:lnTo>
                <a:lnTo>
                  <a:pt x="2018109" y="642937"/>
                </a:lnTo>
                <a:lnTo>
                  <a:pt x="2027039" y="696515"/>
                </a:lnTo>
                <a:lnTo>
                  <a:pt x="2018109" y="741164"/>
                </a:lnTo>
                <a:lnTo>
                  <a:pt x="2027039" y="785812"/>
                </a:lnTo>
                <a:lnTo>
                  <a:pt x="2027039" y="812601"/>
                </a:lnTo>
                <a:lnTo>
                  <a:pt x="2035969" y="839390"/>
                </a:lnTo>
                <a:lnTo>
                  <a:pt x="2044899" y="857250"/>
                </a:lnTo>
                <a:lnTo>
                  <a:pt x="2044899" y="875109"/>
                </a:lnTo>
                <a:lnTo>
                  <a:pt x="2044899" y="892968"/>
                </a:lnTo>
                <a:lnTo>
                  <a:pt x="2044899" y="901898"/>
                </a:lnTo>
                <a:lnTo>
                  <a:pt x="2044899" y="919757"/>
                </a:lnTo>
                <a:lnTo>
                  <a:pt x="2044899" y="937617"/>
                </a:lnTo>
                <a:lnTo>
                  <a:pt x="2053828" y="937617"/>
                </a:lnTo>
                <a:lnTo>
                  <a:pt x="2053828" y="937617"/>
                </a:lnTo>
                <a:lnTo>
                  <a:pt x="2062758" y="937617"/>
                </a:lnTo>
                <a:lnTo>
                  <a:pt x="2071688" y="946547"/>
                </a:lnTo>
                <a:lnTo>
                  <a:pt x="2062758" y="946547"/>
                </a:lnTo>
                <a:lnTo>
                  <a:pt x="2053828" y="964406"/>
                </a:lnTo>
                <a:lnTo>
                  <a:pt x="2053828" y="964406"/>
                </a:lnTo>
                <a:lnTo>
                  <a:pt x="2062758" y="973336"/>
                </a:lnTo>
                <a:lnTo>
                  <a:pt x="2062758" y="973336"/>
                </a:lnTo>
                <a:lnTo>
                  <a:pt x="2062758" y="964406"/>
                </a:lnTo>
                <a:lnTo>
                  <a:pt x="2062758" y="946547"/>
                </a:lnTo>
                <a:lnTo>
                  <a:pt x="2062758" y="946547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634258" y="1821656"/>
            <a:ext cx="35720" cy="26790"/>
          </a:xfrm>
          <a:custGeom>
            <a:avLst/>
            <a:gdLst/>
            <a:ahLst/>
            <a:cxnLst/>
            <a:rect l="0" t="0" r="0" b="0"/>
            <a:pathLst>
              <a:path w="35720" h="26790">
                <a:moveTo>
                  <a:pt x="0" y="17859"/>
                </a:moveTo>
                <a:lnTo>
                  <a:pt x="0" y="17859"/>
                </a:lnTo>
                <a:lnTo>
                  <a:pt x="0" y="26789"/>
                </a:lnTo>
                <a:lnTo>
                  <a:pt x="0" y="26789"/>
                </a:lnTo>
                <a:lnTo>
                  <a:pt x="0" y="17859"/>
                </a:lnTo>
                <a:lnTo>
                  <a:pt x="0" y="8930"/>
                </a:lnTo>
                <a:lnTo>
                  <a:pt x="0" y="8930"/>
                </a:lnTo>
                <a:lnTo>
                  <a:pt x="17859" y="0"/>
                </a:lnTo>
                <a:lnTo>
                  <a:pt x="35719" y="8930"/>
                </a:lnTo>
                <a:lnTo>
                  <a:pt x="35719" y="893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018234" y="1401961"/>
            <a:ext cx="98228" cy="125016"/>
          </a:xfrm>
          <a:custGeom>
            <a:avLst/>
            <a:gdLst/>
            <a:ahLst/>
            <a:cxnLst/>
            <a:rect l="0" t="0" r="0" b="0"/>
            <a:pathLst>
              <a:path w="98228" h="125016">
                <a:moveTo>
                  <a:pt x="62508" y="26789"/>
                </a:moveTo>
                <a:lnTo>
                  <a:pt x="71438" y="26789"/>
                </a:lnTo>
                <a:lnTo>
                  <a:pt x="71438" y="26789"/>
                </a:lnTo>
                <a:lnTo>
                  <a:pt x="62508" y="17859"/>
                </a:lnTo>
                <a:lnTo>
                  <a:pt x="44649" y="8929"/>
                </a:lnTo>
                <a:lnTo>
                  <a:pt x="44649" y="0"/>
                </a:lnTo>
                <a:lnTo>
                  <a:pt x="44649" y="0"/>
                </a:lnTo>
                <a:lnTo>
                  <a:pt x="35719" y="17859"/>
                </a:lnTo>
                <a:lnTo>
                  <a:pt x="35719" y="35718"/>
                </a:lnTo>
                <a:lnTo>
                  <a:pt x="35719" y="62508"/>
                </a:lnTo>
                <a:lnTo>
                  <a:pt x="35719" y="89297"/>
                </a:lnTo>
                <a:lnTo>
                  <a:pt x="35719" y="107156"/>
                </a:lnTo>
                <a:lnTo>
                  <a:pt x="35719" y="116086"/>
                </a:lnTo>
                <a:lnTo>
                  <a:pt x="44649" y="125015"/>
                </a:lnTo>
                <a:lnTo>
                  <a:pt x="71438" y="125015"/>
                </a:lnTo>
                <a:lnTo>
                  <a:pt x="80368" y="116086"/>
                </a:lnTo>
                <a:lnTo>
                  <a:pt x="89297" y="98226"/>
                </a:lnTo>
                <a:lnTo>
                  <a:pt x="98227" y="71437"/>
                </a:lnTo>
                <a:lnTo>
                  <a:pt x="89297" y="53578"/>
                </a:lnTo>
                <a:lnTo>
                  <a:pt x="80368" y="44648"/>
                </a:lnTo>
                <a:lnTo>
                  <a:pt x="71438" y="26789"/>
                </a:lnTo>
                <a:lnTo>
                  <a:pt x="62508" y="26789"/>
                </a:lnTo>
                <a:lnTo>
                  <a:pt x="53579" y="26789"/>
                </a:lnTo>
                <a:lnTo>
                  <a:pt x="44649" y="35718"/>
                </a:lnTo>
                <a:lnTo>
                  <a:pt x="35719" y="53578"/>
                </a:lnTo>
                <a:lnTo>
                  <a:pt x="35719" y="71437"/>
                </a:lnTo>
                <a:lnTo>
                  <a:pt x="26789" y="89297"/>
                </a:lnTo>
                <a:lnTo>
                  <a:pt x="26789" y="107156"/>
                </a:lnTo>
                <a:lnTo>
                  <a:pt x="35719" y="116086"/>
                </a:lnTo>
                <a:lnTo>
                  <a:pt x="44649" y="116086"/>
                </a:lnTo>
                <a:lnTo>
                  <a:pt x="44649" y="107156"/>
                </a:lnTo>
                <a:lnTo>
                  <a:pt x="44649" y="98226"/>
                </a:lnTo>
                <a:lnTo>
                  <a:pt x="62508" y="89297"/>
                </a:lnTo>
                <a:lnTo>
                  <a:pt x="71438" y="71437"/>
                </a:lnTo>
                <a:lnTo>
                  <a:pt x="80368" y="53578"/>
                </a:lnTo>
                <a:lnTo>
                  <a:pt x="80368" y="44648"/>
                </a:lnTo>
                <a:lnTo>
                  <a:pt x="62508" y="35718"/>
                </a:lnTo>
                <a:lnTo>
                  <a:pt x="44649" y="26789"/>
                </a:lnTo>
                <a:lnTo>
                  <a:pt x="35719" y="26789"/>
                </a:lnTo>
                <a:lnTo>
                  <a:pt x="17860" y="35718"/>
                </a:lnTo>
                <a:lnTo>
                  <a:pt x="8930" y="44648"/>
                </a:lnTo>
                <a:lnTo>
                  <a:pt x="0" y="53578"/>
                </a:lnTo>
                <a:lnTo>
                  <a:pt x="17860" y="62508"/>
                </a:lnTo>
                <a:lnTo>
                  <a:pt x="17860" y="6250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4143375" y="2393156"/>
            <a:ext cx="71439" cy="80368"/>
          </a:xfrm>
          <a:custGeom>
            <a:avLst/>
            <a:gdLst/>
            <a:ahLst/>
            <a:cxnLst/>
            <a:rect l="0" t="0" r="0" b="0"/>
            <a:pathLst>
              <a:path w="71439" h="80368">
                <a:moveTo>
                  <a:pt x="17859" y="0"/>
                </a:moveTo>
                <a:lnTo>
                  <a:pt x="17859" y="0"/>
                </a:lnTo>
                <a:lnTo>
                  <a:pt x="8930" y="0"/>
                </a:lnTo>
                <a:lnTo>
                  <a:pt x="8930" y="8930"/>
                </a:lnTo>
                <a:lnTo>
                  <a:pt x="0" y="17859"/>
                </a:lnTo>
                <a:lnTo>
                  <a:pt x="0" y="35719"/>
                </a:lnTo>
                <a:lnTo>
                  <a:pt x="0" y="53578"/>
                </a:lnTo>
                <a:lnTo>
                  <a:pt x="8930" y="62508"/>
                </a:lnTo>
                <a:lnTo>
                  <a:pt x="17859" y="80367"/>
                </a:lnTo>
                <a:lnTo>
                  <a:pt x="26789" y="80367"/>
                </a:lnTo>
                <a:lnTo>
                  <a:pt x="53578" y="80367"/>
                </a:lnTo>
                <a:lnTo>
                  <a:pt x="62508" y="71438"/>
                </a:lnTo>
                <a:lnTo>
                  <a:pt x="71438" y="62508"/>
                </a:lnTo>
                <a:lnTo>
                  <a:pt x="71438" y="62508"/>
                </a:lnTo>
                <a:lnTo>
                  <a:pt x="71438" y="53578"/>
                </a:lnTo>
                <a:lnTo>
                  <a:pt x="62508" y="44648"/>
                </a:lnTo>
                <a:lnTo>
                  <a:pt x="53578" y="44648"/>
                </a:lnTo>
                <a:lnTo>
                  <a:pt x="44648" y="44648"/>
                </a:lnTo>
                <a:lnTo>
                  <a:pt x="35719" y="53578"/>
                </a:lnTo>
                <a:lnTo>
                  <a:pt x="35719" y="53578"/>
                </a:lnTo>
                <a:lnTo>
                  <a:pt x="35719" y="62508"/>
                </a:lnTo>
                <a:lnTo>
                  <a:pt x="44648" y="71438"/>
                </a:lnTo>
                <a:lnTo>
                  <a:pt x="62508" y="71438"/>
                </a:lnTo>
                <a:lnTo>
                  <a:pt x="62508" y="7143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5616773" y="3375421"/>
            <a:ext cx="89298" cy="80369"/>
          </a:xfrm>
          <a:custGeom>
            <a:avLst/>
            <a:gdLst/>
            <a:ahLst/>
            <a:cxnLst/>
            <a:rect l="0" t="0" r="0" b="0"/>
            <a:pathLst>
              <a:path w="89298" h="80369">
                <a:moveTo>
                  <a:pt x="26790" y="0"/>
                </a:moveTo>
                <a:lnTo>
                  <a:pt x="17860" y="0"/>
                </a:lnTo>
                <a:lnTo>
                  <a:pt x="8930" y="0"/>
                </a:lnTo>
                <a:lnTo>
                  <a:pt x="8930" y="8930"/>
                </a:lnTo>
                <a:lnTo>
                  <a:pt x="0" y="17860"/>
                </a:lnTo>
                <a:lnTo>
                  <a:pt x="0" y="26790"/>
                </a:lnTo>
                <a:lnTo>
                  <a:pt x="8930" y="35719"/>
                </a:lnTo>
                <a:lnTo>
                  <a:pt x="26790" y="44649"/>
                </a:lnTo>
                <a:lnTo>
                  <a:pt x="53579" y="62508"/>
                </a:lnTo>
                <a:lnTo>
                  <a:pt x="71438" y="71438"/>
                </a:lnTo>
                <a:lnTo>
                  <a:pt x="89297" y="80368"/>
                </a:lnTo>
                <a:lnTo>
                  <a:pt x="89297" y="71438"/>
                </a:lnTo>
                <a:lnTo>
                  <a:pt x="89297" y="71438"/>
                </a:lnTo>
                <a:lnTo>
                  <a:pt x="89297" y="62508"/>
                </a:lnTo>
                <a:lnTo>
                  <a:pt x="80368" y="53579"/>
                </a:lnTo>
                <a:lnTo>
                  <a:pt x="62508" y="35719"/>
                </a:lnTo>
                <a:lnTo>
                  <a:pt x="44649" y="26790"/>
                </a:lnTo>
                <a:lnTo>
                  <a:pt x="35719" y="26790"/>
                </a:lnTo>
                <a:lnTo>
                  <a:pt x="35719" y="35719"/>
                </a:lnTo>
                <a:lnTo>
                  <a:pt x="35719" y="35719"/>
                </a:lnTo>
                <a:lnTo>
                  <a:pt x="44649" y="44649"/>
                </a:lnTo>
                <a:lnTo>
                  <a:pt x="53579" y="53579"/>
                </a:lnTo>
                <a:lnTo>
                  <a:pt x="62508" y="53579"/>
                </a:lnTo>
                <a:lnTo>
                  <a:pt x="80368" y="53579"/>
                </a:lnTo>
                <a:lnTo>
                  <a:pt x="80368" y="62508"/>
                </a:lnTo>
                <a:lnTo>
                  <a:pt x="62508" y="53579"/>
                </a:lnTo>
                <a:lnTo>
                  <a:pt x="44649" y="62508"/>
                </a:lnTo>
                <a:lnTo>
                  <a:pt x="8930" y="62508"/>
                </a:lnTo>
                <a:lnTo>
                  <a:pt x="8930" y="6250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3018234" y="1419820"/>
            <a:ext cx="526853" cy="589360"/>
          </a:xfrm>
          <a:custGeom>
            <a:avLst/>
            <a:gdLst/>
            <a:ahLst/>
            <a:cxnLst/>
            <a:rect l="0" t="0" r="0" b="0"/>
            <a:pathLst>
              <a:path w="526853" h="589360">
                <a:moveTo>
                  <a:pt x="8930" y="44649"/>
                </a:moveTo>
                <a:lnTo>
                  <a:pt x="0" y="44649"/>
                </a:lnTo>
                <a:lnTo>
                  <a:pt x="8930" y="35719"/>
                </a:lnTo>
                <a:lnTo>
                  <a:pt x="17860" y="26789"/>
                </a:lnTo>
                <a:lnTo>
                  <a:pt x="17860" y="17859"/>
                </a:lnTo>
                <a:lnTo>
                  <a:pt x="893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8930"/>
                </a:lnTo>
                <a:lnTo>
                  <a:pt x="0" y="8930"/>
                </a:lnTo>
                <a:lnTo>
                  <a:pt x="0" y="8930"/>
                </a:lnTo>
                <a:lnTo>
                  <a:pt x="0" y="8930"/>
                </a:lnTo>
                <a:lnTo>
                  <a:pt x="8930" y="26789"/>
                </a:lnTo>
                <a:lnTo>
                  <a:pt x="17860" y="26789"/>
                </a:lnTo>
                <a:lnTo>
                  <a:pt x="17860" y="26789"/>
                </a:lnTo>
                <a:lnTo>
                  <a:pt x="26789" y="35719"/>
                </a:lnTo>
                <a:lnTo>
                  <a:pt x="44649" y="53578"/>
                </a:lnTo>
                <a:lnTo>
                  <a:pt x="53579" y="53578"/>
                </a:lnTo>
                <a:lnTo>
                  <a:pt x="62508" y="62508"/>
                </a:lnTo>
                <a:lnTo>
                  <a:pt x="71438" y="71438"/>
                </a:lnTo>
                <a:lnTo>
                  <a:pt x="80368" y="89297"/>
                </a:lnTo>
                <a:lnTo>
                  <a:pt x="89297" y="98227"/>
                </a:lnTo>
                <a:lnTo>
                  <a:pt x="98227" y="116086"/>
                </a:lnTo>
                <a:lnTo>
                  <a:pt x="107157" y="133945"/>
                </a:lnTo>
                <a:lnTo>
                  <a:pt x="116086" y="142875"/>
                </a:lnTo>
                <a:lnTo>
                  <a:pt x="133946" y="160734"/>
                </a:lnTo>
                <a:lnTo>
                  <a:pt x="142875" y="178594"/>
                </a:lnTo>
                <a:lnTo>
                  <a:pt x="151805" y="196453"/>
                </a:lnTo>
                <a:lnTo>
                  <a:pt x="169664" y="214313"/>
                </a:lnTo>
                <a:lnTo>
                  <a:pt x="178594" y="223242"/>
                </a:lnTo>
                <a:lnTo>
                  <a:pt x="178594" y="241102"/>
                </a:lnTo>
                <a:lnTo>
                  <a:pt x="187524" y="258961"/>
                </a:lnTo>
                <a:lnTo>
                  <a:pt x="205383" y="267891"/>
                </a:lnTo>
                <a:lnTo>
                  <a:pt x="223243" y="285750"/>
                </a:lnTo>
                <a:lnTo>
                  <a:pt x="241102" y="303609"/>
                </a:lnTo>
                <a:lnTo>
                  <a:pt x="250032" y="321469"/>
                </a:lnTo>
                <a:lnTo>
                  <a:pt x="267891" y="330399"/>
                </a:lnTo>
                <a:lnTo>
                  <a:pt x="276821" y="348258"/>
                </a:lnTo>
                <a:lnTo>
                  <a:pt x="285750" y="366117"/>
                </a:lnTo>
                <a:lnTo>
                  <a:pt x="294680" y="375047"/>
                </a:lnTo>
                <a:lnTo>
                  <a:pt x="312539" y="392906"/>
                </a:lnTo>
                <a:lnTo>
                  <a:pt x="321469" y="401836"/>
                </a:lnTo>
                <a:lnTo>
                  <a:pt x="330399" y="419695"/>
                </a:lnTo>
                <a:lnTo>
                  <a:pt x="348258" y="428625"/>
                </a:lnTo>
                <a:lnTo>
                  <a:pt x="357188" y="446484"/>
                </a:lnTo>
                <a:lnTo>
                  <a:pt x="366118" y="455414"/>
                </a:lnTo>
                <a:lnTo>
                  <a:pt x="375047" y="464344"/>
                </a:lnTo>
                <a:lnTo>
                  <a:pt x="383977" y="482203"/>
                </a:lnTo>
                <a:lnTo>
                  <a:pt x="392907" y="491133"/>
                </a:lnTo>
                <a:lnTo>
                  <a:pt x="401836" y="500063"/>
                </a:lnTo>
                <a:lnTo>
                  <a:pt x="401836" y="508992"/>
                </a:lnTo>
                <a:lnTo>
                  <a:pt x="419696" y="526852"/>
                </a:lnTo>
                <a:lnTo>
                  <a:pt x="419696" y="535781"/>
                </a:lnTo>
                <a:lnTo>
                  <a:pt x="428625" y="553641"/>
                </a:lnTo>
                <a:lnTo>
                  <a:pt x="437555" y="553641"/>
                </a:lnTo>
                <a:lnTo>
                  <a:pt x="446485" y="562570"/>
                </a:lnTo>
                <a:lnTo>
                  <a:pt x="473274" y="571500"/>
                </a:lnTo>
                <a:lnTo>
                  <a:pt x="500063" y="580430"/>
                </a:lnTo>
                <a:lnTo>
                  <a:pt x="508993" y="580430"/>
                </a:lnTo>
                <a:lnTo>
                  <a:pt x="526852" y="589359"/>
                </a:lnTo>
                <a:lnTo>
                  <a:pt x="526852" y="58935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3714750" y="2134195"/>
            <a:ext cx="517923" cy="392908"/>
          </a:xfrm>
          <a:custGeom>
            <a:avLst/>
            <a:gdLst/>
            <a:ahLst/>
            <a:cxnLst/>
            <a:rect l="0" t="0" r="0" b="0"/>
            <a:pathLst>
              <a:path w="517923" h="392908">
                <a:moveTo>
                  <a:pt x="0" y="0"/>
                </a:moveTo>
                <a:lnTo>
                  <a:pt x="8930" y="0"/>
                </a:lnTo>
                <a:lnTo>
                  <a:pt x="17859" y="8930"/>
                </a:lnTo>
                <a:lnTo>
                  <a:pt x="8930" y="8930"/>
                </a:lnTo>
                <a:lnTo>
                  <a:pt x="8930" y="8930"/>
                </a:lnTo>
                <a:lnTo>
                  <a:pt x="8930" y="8930"/>
                </a:lnTo>
                <a:lnTo>
                  <a:pt x="8930" y="17859"/>
                </a:lnTo>
                <a:lnTo>
                  <a:pt x="8930" y="26789"/>
                </a:lnTo>
                <a:lnTo>
                  <a:pt x="17859" y="26789"/>
                </a:lnTo>
                <a:lnTo>
                  <a:pt x="17859" y="35719"/>
                </a:lnTo>
                <a:lnTo>
                  <a:pt x="35719" y="44649"/>
                </a:lnTo>
                <a:lnTo>
                  <a:pt x="44648" y="44649"/>
                </a:lnTo>
                <a:lnTo>
                  <a:pt x="53578" y="53578"/>
                </a:lnTo>
                <a:lnTo>
                  <a:pt x="62508" y="62508"/>
                </a:lnTo>
                <a:lnTo>
                  <a:pt x="80367" y="80367"/>
                </a:lnTo>
                <a:lnTo>
                  <a:pt x="89297" y="89297"/>
                </a:lnTo>
                <a:lnTo>
                  <a:pt x="107156" y="107156"/>
                </a:lnTo>
                <a:lnTo>
                  <a:pt x="125016" y="116086"/>
                </a:lnTo>
                <a:lnTo>
                  <a:pt x="133945" y="125016"/>
                </a:lnTo>
                <a:lnTo>
                  <a:pt x="151805" y="133945"/>
                </a:lnTo>
                <a:lnTo>
                  <a:pt x="169664" y="142875"/>
                </a:lnTo>
                <a:lnTo>
                  <a:pt x="178594" y="151805"/>
                </a:lnTo>
                <a:lnTo>
                  <a:pt x="196453" y="160734"/>
                </a:lnTo>
                <a:lnTo>
                  <a:pt x="214313" y="169664"/>
                </a:lnTo>
                <a:lnTo>
                  <a:pt x="232172" y="178594"/>
                </a:lnTo>
                <a:lnTo>
                  <a:pt x="250031" y="187524"/>
                </a:lnTo>
                <a:lnTo>
                  <a:pt x="267891" y="196453"/>
                </a:lnTo>
                <a:lnTo>
                  <a:pt x="276820" y="205383"/>
                </a:lnTo>
                <a:lnTo>
                  <a:pt x="285750" y="214313"/>
                </a:lnTo>
                <a:lnTo>
                  <a:pt x="303609" y="232172"/>
                </a:lnTo>
                <a:lnTo>
                  <a:pt x="312539" y="241102"/>
                </a:lnTo>
                <a:lnTo>
                  <a:pt x="330398" y="250031"/>
                </a:lnTo>
                <a:lnTo>
                  <a:pt x="339328" y="258961"/>
                </a:lnTo>
                <a:lnTo>
                  <a:pt x="348258" y="267891"/>
                </a:lnTo>
                <a:lnTo>
                  <a:pt x="366117" y="276820"/>
                </a:lnTo>
                <a:lnTo>
                  <a:pt x="375047" y="276820"/>
                </a:lnTo>
                <a:lnTo>
                  <a:pt x="392906" y="294680"/>
                </a:lnTo>
                <a:lnTo>
                  <a:pt x="401836" y="303609"/>
                </a:lnTo>
                <a:lnTo>
                  <a:pt x="410766" y="312539"/>
                </a:lnTo>
                <a:lnTo>
                  <a:pt x="419695" y="321469"/>
                </a:lnTo>
                <a:lnTo>
                  <a:pt x="428625" y="339328"/>
                </a:lnTo>
                <a:lnTo>
                  <a:pt x="446484" y="348258"/>
                </a:lnTo>
                <a:lnTo>
                  <a:pt x="455414" y="366118"/>
                </a:lnTo>
                <a:lnTo>
                  <a:pt x="473273" y="375047"/>
                </a:lnTo>
                <a:lnTo>
                  <a:pt x="491133" y="383977"/>
                </a:lnTo>
                <a:lnTo>
                  <a:pt x="500063" y="392907"/>
                </a:lnTo>
                <a:lnTo>
                  <a:pt x="508992" y="392907"/>
                </a:lnTo>
                <a:lnTo>
                  <a:pt x="517922" y="375047"/>
                </a:lnTo>
                <a:lnTo>
                  <a:pt x="517922" y="37504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4643438" y="2687836"/>
            <a:ext cx="2893219" cy="2062758"/>
          </a:xfrm>
          <a:custGeom>
            <a:avLst/>
            <a:gdLst/>
            <a:ahLst/>
            <a:cxnLst/>
            <a:rect l="0" t="0" r="0" b="0"/>
            <a:pathLst>
              <a:path w="2893219" h="2062758">
                <a:moveTo>
                  <a:pt x="0" y="0"/>
                </a:moveTo>
                <a:lnTo>
                  <a:pt x="0" y="8930"/>
                </a:lnTo>
                <a:lnTo>
                  <a:pt x="8929" y="17859"/>
                </a:lnTo>
                <a:lnTo>
                  <a:pt x="8929" y="17859"/>
                </a:lnTo>
                <a:lnTo>
                  <a:pt x="17859" y="26789"/>
                </a:lnTo>
                <a:lnTo>
                  <a:pt x="26789" y="26789"/>
                </a:lnTo>
                <a:lnTo>
                  <a:pt x="35718" y="35719"/>
                </a:lnTo>
                <a:lnTo>
                  <a:pt x="44648" y="44648"/>
                </a:lnTo>
                <a:lnTo>
                  <a:pt x="62507" y="53578"/>
                </a:lnTo>
                <a:lnTo>
                  <a:pt x="71437" y="62508"/>
                </a:lnTo>
                <a:lnTo>
                  <a:pt x="89296" y="80367"/>
                </a:lnTo>
                <a:lnTo>
                  <a:pt x="98226" y="98227"/>
                </a:lnTo>
                <a:lnTo>
                  <a:pt x="116085" y="116085"/>
                </a:lnTo>
                <a:lnTo>
                  <a:pt x="133945" y="125015"/>
                </a:lnTo>
                <a:lnTo>
                  <a:pt x="160734" y="142875"/>
                </a:lnTo>
                <a:lnTo>
                  <a:pt x="178593" y="151804"/>
                </a:lnTo>
                <a:lnTo>
                  <a:pt x="205382" y="169664"/>
                </a:lnTo>
                <a:lnTo>
                  <a:pt x="223242" y="178593"/>
                </a:lnTo>
                <a:lnTo>
                  <a:pt x="241101" y="187523"/>
                </a:lnTo>
                <a:lnTo>
                  <a:pt x="258960" y="196453"/>
                </a:lnTo>
                <a:lnTo>
                  <a:pt x="276820" y="205382"/>
                </a:lnTo>
                <a:lnTo>
                  <a:pt x="312539" y="214312"/>
                </a:lnTo>
                <a:lnTo>
                  <a:pt x="339328" y="223242"/>
                </a:lnTo>
                <a:lnTo>
                  <a:pt x="348257" y="241101"/>
                </a:lnTo>
                <a:lnTo>
                  <a:pt x="366117" y="250031"/>
                </a:lnTo>
                <a:lnTo>
                  <a:pt x="383976" y="258960"/>
                </a:lnTo>
                <a:lnTo>
                  <a:pt x="410765" y="276820"/>
                </a:lnTo>
                <a:lnTo>
                  <a:pt x="437554" y="276820"/>
                </a:lnTo>
                <a:lnTo>
                  <a:pt x="455414" y="285750"/>
                </a:lnTo>
                <a:lnTo>
                  <a:pt x="482203" y="294679"/>
                </a:lnTo>
                <a:lnTo>
                  <a:pt x="500062" y="312539"/>
                </a:lnTo>
                <a:lnTo>
                  <a:pt x="526851" y="321468"/>
                </a:lnTo>
                <a:lnTo>
                  <a:pt x="544710" y="330398"/>
                </a:lnTo>
                <a:lnTo>
                  <a:pt x="562570" y="339328"/>
                </a:lnTo>
                <a:lnTo>
                  <a:pt x="580429" y="357187"/>
                </a:lnTo>
                <a:lnTo>
                  <a:pt x="598289" y="375046"/>
                </a:lnTo>
                <a:lnTo>
                  <a:pt x="625078" y="383976"/>
                </a:lnTo>
                <a:lnTo>
                  <a:pt x="634007" y="392906"/>
                </a:lnTo>
                <a:lnTo>
                  <a:pt x="651867" y="401835"/>
                </a:lnTo>
                <a:lnTo>
                  <a:pt x="669726" y="419695"/>
                </a:lnTo>
                <a:lnTo>
                  <a:pt x="678656" y="428625"/>
                </a:lnTo>
                <a:lnTo>
                  <a:pt x="687585" y="446484"/>
                </a:lnTo>
                <a:lnTo>
                  <a:pt x="705445" y="455414"/>
                </a:lnTo>
                <a:lnTo>
                  <a:pt x="732234" y="473273"/>
                </a:lnTo>
                <a:lnTo>
                  <a:pt x="750093" y="491132"/>
                </a:lnTo>
                <a:lnTo>
                  <a:pt x="759023" y="508992"/>
                </a:lnTo>
                <a:lnTo>
                  <a:pt x="776882" y="517921"/>
                </a:lnTo>
                <a:lnTo>
                  <a:pt x="785812" y="535781"/>
                </a:lnTo>
                <a:lnTo>
                  <a:pt x="812601" y="544710"/>
                </a:lnTo>
                <a:lnTo>
                  <a:pt x="830460" y="553640"/>
                </a:lnTo>
                <a:lnTo>
                  <a:pt x="848320" y="580429"/>
                </a:lnTo>
                <a:lnTo>
                  <a:pt x="866179" y="589359"/>
                </a:lnTo>
                <a:lnTo>
                  <a:pt x="875109" y="607218"/>
                </a:lnTo>
                <a:lnTo>
                  <a:pt x="892968" y="625078"/>
                </a:lnTo>
                <a:lnTo>
                  <a:pt x="910828" y="634007"/>
                </a:lnTo>
                <a:lnTo>
                  <a:pt x="928687" y="651867"/>
                </a:lnTo>
                <a:lnTo>
                  <a:pt x="937617" y="660796"/>
                </a:lnTo>
                <a:lnTo>
                  <a:pt x="955476" y="678656"/>
                </a:lnTo>
                <a:lnTo>
                  <a:pt x="973335" y="687585"/>
                </a:lnTo>
                <a:lnTo>
                  <a:pt x="991195" y="705445"/>
                </a:lnTo>
                <a:lnTo>
                  <a:pt x="1000125" y="723304"/>
                </a:lnTo>
                <a:lnTo>
                  <a:pt x="1017984" y="750093"/>
                </a:lnTo>
                <a:lnTo>
                  <a:pt x="1035843" y="759023"/>
                </a:lnTo>
                <a:lnTo>
                  <a:pt x="1053703" y="776882"/>
                </a:lnTo>
                <a:lnTo>
                  <a:pt x="1062632" y="794742"/>
                </a:lnTo>
                <a:lnTo>
                  <a:pt x="1080492" y="812601"/>
                </a:lnTo>
                <a:lnTo>
                  <a:pt x="1098351" y="830460"/>
                </a:lnTo>
                <a:lnTo>
                  <a:pt x="1098351" y="857250"/>
                </a:lnTo>
                <a:lnTo>
                  <a:pt x="1116210" y="875109"/>
                </a:lnTo>
                <a:lnTo>
                  <a:pt x="1125140" y="901898"/>
                </a:lnTo>
                <a:lnTo>
                  <a:pt x="1143000" y="919757"/>
                </a:lnTo>
                <a:lnTo>
                  <a:pt x="1160859" y="946546"/>
                </a:lnTo>
                <a:lnTo>
                  <a:pt x="1178718" y="973335"/>
                </a:lnTo>
                <a:lnTo>
                  <a:pt x="1196578" y="1000125"/>
                </a:lnTo>
                <a:lnTo>
                  <a:pt x="1214437" y="1026914"/>
                </a:lnTo>
                <a:lnTo>
                  <a:pt x="1223367" y="1053703"/>
                </a:lnTo>
                <a:lnTo>
                  <a:pt x="1250156" y="1071562"/>
                </a:lnTo>
                <a:lnTo>
                  <a:pt x="1268015" y="1107281"/>
                </a:lnTo>
                <a:lnTo>
                  <a:pt x="1285875" y="1125140"/>
                </a:lnTo>
                <a:lnTo>
                  <a:pt x="1303734" y="1151929"/>
                </a:lnTo>
                <a:lnTo>
                  <a:pt x="1330523" y="1169789"/>
                </a:lnTo>
                <a:lnTo>
                  <a:pt x="1348382" y="1187648"/>
                </a:lnTo>
                <a:lnTo>
                  <a:pt x="1366242" y="1205507"/>
                </a:lnTo>
                <a:lnTo>
                  <a:pt x="1384101" y="1223367"/>
                </a:lnTo>
                <a:lnTo>
                  <a:pt x="1410890" y="1241226"/>
                </a:lnTo>
                <a:lnTo>
                  <a:pt x="1428750" y="1250156"/>
                </a:lnTo>
                <a:lnTo>
                  <a:pt x="1455539" y="1268015"/>
                </a:lnTo>
                <a:lnTo>
                  <a:pt x="1473398" y="1285875"/>
                </a:lnTo>
                <a:lnTo>
                  <a:pt x="1491257" y="1303734"/>
                </a:lnTo>
                <a:lnTo>
                  <a:pt x="1518046" y="1321593"/>
                </a:lnTo>
                <a:lnTo>
                  <a:pt x="1544835" y="1339453"/>
                </a:lnTo>
                <a:lnTo>
                  <a:pt x="1562695" y="1348382"/>
                </a:lnTo>
                <a:lnTo>
                  <a:pt x="1580554" y="1366242"/>
                </a:lnTo>
                <a:lnTo>
                  <a:pt x="1598414" y="1366242"/>
                </a:lnTo>
                <a:lnTo>
                  <a:pt x="1625203" y="1375171"/>
                </a:lnTo>
                <a:lnTo>
                  <a:pt x="1643062" y="1375171"/>
                </a:lnTo>
                <a:lnTo>
                  <a:pt x="1669851" y="1384101"/>
                </a:lnTo>
                <a:lnTo>
                  <a:pt x="1687710" y="1393031"/>
                </a:lnTo>
                <a:lnTo>
                  <a:pt x="1705570" y="1393031"/>
                </a:lnTo>
                <a:lnTo>
                  <a:pt x="1732359" y="1401960"/>
                </a:lnTo>
                <a:lnTo>
                  <a:pt x="1750218" y="1410890"/>
                </a:lnTo>
                <a:lnTo>
                  <a:pt x="1768078" y="1419820"/>
                </a:lnTo>
                <a:lnTo>
                  <a:pt x="1794867" y="1419820"/>
                </a:lnTo>
                <a:lnTo>
                  <a:pt x="1812726" y="1428750"/>
                </a:lnTo>
                <a:lnTo>
                  <a:pt x="1830585" y="1437679"/>
                </a:lnTo>
                <a:lnTo>
                  <a:pt x="1857375" y="1446609"/>
                </a:lnTo>
                <a:lnTo>
                  <a:pt x="1875234" y="1455539"/>
                </a:lnTo>
                <a:lnTo>
                  <a:pt x="1893093" y="1455539"/>
                </a:lnTo>
                <a:lnTo>
                  <a:pt x="1910953" y="1464468"/>
                </a:lnTo>
                <a:lnTo>
                  <a:pt x="1919882" y="1473398"/>
                </a:lnTo>
                <a:lnTo>
                  <a:pt x="1937742" y="1482328"/>
                </a:lnTo>
                <a:lnTo>
                  <a:pt x="1946671" y="1491257"/>
                </a:lnTo>
                <a:lnTo>
                  <a:pt x="1973460" y="1491257"/>
                </a:lnTo>
                <a:lnTo>
                  <a:pt x="1991320" y="1491257"/>
                </a:lnTo>
                <a:lnTo>
                  <a:pt x="2009179" y="1500187"/>
                </a:lnTo>
                <a:lnTo>
                  <a:pt x="2018109" y="1509117"/>
                </a:lnTo>
                <a:lnTo>
                  <a:pt x="2035968" y="1500187"/>
                </a:lnTo>
                <a:lnTo>
                  <a:pt x="2053828" y="1500187"/>
                </a:lnTo>
                <a:lnTo>
                  <a:pt x="2071687" y="1518046"/>
                </a:lnTo>
                <a:lnTo>
                  <a:pt x="2089546" y="1526976"/>
                </a:lnTo>
                <a:lnTo>
                  <a:pt x="2098476" y="1535906"/>
                </a:lnTo>
                <a:lnTo>
                  <a:pt x="2107406" y="1544835"/>
                </a:lnTo>
                <a:lnTo>
                  <a:pt x="2125265" y="1553765"/>
                </a:lnTo>
                <a:lnTo>
                  <a:pt x="2143125" y="1571625"/>
                </a:lnTo>
                <a:lnTo>
                  <a:pt x="2160984" y="1580554"/>
                </a:lnTo>
                <a:lnTo>
                  <a:pt x="2178843" y="1589484"/>
                </a:lnTo>
                <a:lnTo>
                  <a:pt x="2187773" y="1598414"/>
                </a:lnTo>
                <a:lnTo>
                  <a:pt x="2214562" y="1598414"/>
                </a:lnTo>
                <a:lnTo>
                  <a:pt x="2232421" y="1598414"/>
                </a:lnTo>
                <a:lnTo>
                  <a:pt x="2259210" y="1607343"/>
                </a:lnTo>
                <a:lnTo>
                  <a:pt x="2277070" y="1625203"/>
                </a:lnTo>
                <a:lnTo>
                  <a:pt x="2294929" y="1643062"/>
                </a:lnTo>
                <a:lnTo>
                  <a:pt x="2321718" y="1643062"/>
                </a:lnTo>
                <a:lnTo>
                  <a:pt x="2339578" y="1643062"/>
                </a:lnTo>
                <a:lnTo>
                  <a:pt x="2366367" y="1651992"/>
                </a:lnTo>
                <a:lnTo>
                  <a:pt x="2384226" y="1660921"/>
                </a:lnTo>
                <a:lnTo>
                  <a:pt x="2411015" y="1669851"/>
                </a:lnTo>
                <a:lnTo>
                  <a:pt x="2437804" y="1669851"/>
                </a:lnTo>
                <a:lnTo>
                  <a:pt x="2455664" y="1678781"/>
                </a:lnTo>
                <a:lnTo>
                  <a:pt x="2491382" y="1687710"/>
                </a:lnTo>
                <a:lnTo>
                  <a:pt x="2509242" y="1696640"/>
                </a:lnTo>
                <a:lnTo>
                  <a:pt x="2536031" y="1705570"/>
                </a:lnTo>
                <a:lnTo>
                  <a:pt x="2562820" y="1705570"/>
                </a:lnTo>
                <a:lnTo>
                  <a:pt x="2589609" y="1723429"/>
                </a:lnTo>
                <a:lnTo>
                  <a:pt x="2616398" y="1741289"/>
                </a:lnTo>
                <a:lnTo>
                  <a:pt x="2643187" y="1750218"/>
                </a:lnTo>
                <a:lnTo>
                  <a:pt x="2669976" y="1759148"/>
                </a:lnTo>
                <a:lnTo>
                  <a:pt x="2696765" y="1777007"/>
                </a:lnTo>
                <a:lnTo>
                  <a:pt x="2714625" y="1803796"/>
                </a:lnTo>
                <a:lnTo>
                  <a:pt x="2741414" y="1821656"/>
                </a:lnTo>
                <a:lnTo>
                  <a:pt x="2768203" y="1848445"/>
                </a:lnTo>
                <a:lnTo>
                  <a:pt x="2786062" y="1866304"/>
                </a:lnTo>
                <a:lnTo>
                  <a:pt x="2803921" y="1902023"/>
                </a:lnTo>
                <a:lnTo>
                  <a:pt x="2830710" y="1928812"/>
                </a:lnTo>
                <a:lnTo>
                  <a:pt x="2848570" y="1964531"/>
                </a:lnTo>
                <a:lnTo>
                  <a:pt x="2857500" y="1991320"/>
                </a:lnTo>
                <a:lnTo>
                  <a:pt x="2875359" y="2009179"/>
                </a:lnTo>
                <a:lnTo>
                  <a:pt x="2884289" y="2027039"/>
                </a:lnTo>
                <a:lnTo>
                  <a:pt x="2893218" y="2044898"/>
                </a:lnTo>
                <a:lnTo>
                  <a:pt x="2893218" y="2053828"/>
                </a:lnTo>
                <a:lnTo>
                  <a:pt x="2893218" y="2062757"/>
                </a:lnTo>
                <a:lnTo>
                  <a:pt x="2893218" y="206275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3125391" y="1678781"/>
            <a:ext cx="89298" cy="98228"/>
          </a:xfrm>
          <a:custGeom>
            <a:avLst/>
            <a:gdLst/>
            <a:ahLst/>
            <a:cxnLst/>
            <a:rect l="0" t="0" r="0" b="0"/>
            <a:pathLst>
              <a:path w="89298" h="98228">
                <a:moveTo>
                  <a:pt x="71437" y="8930"/>
                </a:moveTo>
                <a:lnTo>
                  <a:pt x="71437" y="8930"/>
                </a:lnTo>
                <a:lnTo>
                  <a:pt x="62507" y="8930"/>
                </a:lnTo>
                <a:lnTo>
                  <a:pt x="62507" y="8930"/>
                </a:lnTo>
                <a:lnTo>
                  <a:pt x="71437" y="0"/>
                </a:lnTo>
                <a:lnTo>
                  <a:pt x="71437" y="0"/>
                </a:lnTo>
                <a:lnTo>
                  <a:pt x="62507" y="0"/>
                </a:lnTo>
                <a:lnTo>
                  <a:pt x="44648" y="0"/>
                </a:lnTo>
                <a:lnTo>
                  <a:pt x="35718" y="17859"/>
                </a:lnTo>
                <a:lnTo>
                  <a:pt x="17859" y="35719"/>
                </a:lnTo>
                <a:lnTo>
                  <a:pt x="8929" y="53578"/>
                </a:lnTo>
                <a:lnTo>
                  <a:pt x="0" y="71438"/>
                </a:lnTo>
                <a:lnTo>
                  <a:pt x="8929" y="89297"/>
                </a:lnTo>
                <a:lnTo>
                  <a:pt x="26789" y="89297"/>
                </a:lnTo>
                <a:lnTo>
                  <a:pt x="35718" y="89297"/>
                </a:lnTo>
                <a:lnTo>
                  <a:pt x="53578" y="89297"/>
                </a:lnTo>
                <a:lnTo>
                  <a:pt x="62507" y="80367"/>
                </a:lnTo>
                <a:lnTo>
                  <a:pt x="71437" y="62508"/>
                </a:lnTo>
                <a:lnTo>
                  <a:pt x="71437" y="44648"/>
                </a:lnTo>
                <a:lnTo>
                  <a:pt x="62507" y="35719"/>
                </a:lnTo>
                <a:lnTo>
                  <a:pt x="53578" y="17859"/>
                </a:lnTo>
                <a:lnTo>
                  <a:pt x="53578" y="17859"/>
                </a:lnTo>
                <a:lnTo>
                  <a:pt x="44648" y="8930"/>
                </a:lnTo>
                <a:lnTo>
                  <a:pt x="44648" y="8930"/>
                </a:lnTo>
                <a:lnTo>
                  <a:pt x="44648" y="17859"/>
                </a:lnTo>
                <a:lnTo>
                  <a:pt x="44648" y="26789"/>
                </a:lnTo>
                <a:lnTo>
                  <a:pt x="44648" y="35719"/>
                </a:lnTo>
                <a:lnTo>
                  <a:pt x="53578" y="53578"/>
                </a:lnTo>
                <a:lnTo>
                  <a:pt x="62507" y="71438"/>
                </a:lnTo>
                <a:lnTo>
                  <a:pt x="80367" y="89297"/>
                </a:lnTo>
                <a:lnTo>
                  <a:pt x="89297" y="98227"/>
                </a:lnTo>
                <a:lnTo>
                  <a:pt x="89297" y="9822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3250406" y="1785937"/>
            <a:ext cx="125017" cy="107158"/>
          </a:xfrm>
          <a:custGeom>
            <a:avLst/>
            <a:gdLst/>
            <a:ahLst/>
            <a:cxnLst/>
            <a:rect l="0" t="0" r="0" b="0"/>
            <a:pathLst>
              <a:path w="125017" h="107158">
                <a:moveTo>
                  <a:pt x="80367" y="35719"/>
                </a:moveTo>
                <a:lnTo>
                  <a:pt x="80367" y="35719"/>
                </a:lnTo>
                <a:lnTo>
                  <a:pt x="71438" y="35719"/>
                </a:lnTo>
                <a:lnTo>
                  <a:pt x="62508" y="35719"/>
                </a:lnTo>
                <a:lnTo>
                  <a:pt x="44649" y="35719"/>
                </a:lnTo>
                <a:lnTo>
                  <a:pt x="35719" y="44649"/>
                </a:lnTo>
                <a:lnTo>
                  <a:pt x="17860" y="53578"/>
                </a:lnTo>
                <a:lnTo>
                  <a:pt x="8930" y="71438"/>
                </a:lnTo>
                <a:lnTo>
                  <a:pt x="17860" y="89297"/>
                </a:lnTo>
                <a:lnTo>
                  <a:pt x="35719" y="107157"/>
                </a:lnTo>
                <a:lnTo>
                  <a:pt x="53578" y="107157"/>
                </a:lnTo>
                <a:lnTo>
                  <a:pt x="80367" y="107157"/>
                </a:lnTo>
                <a:lnTo>
                  <a:pt x="107157" y="89297"/>
                </a:lnTo>
                <a:lnTo>
                  <a:pt x="125016" y="71438"/>
                </a:lnTo>
                <a:lnTo>
                  <a:pt x="125016" y="53578"/>
                </a:lnTo>
                <a:lnTo>
                  <a:pt x="116086" y="26789"/>
                </a:lnTo>
                <a:lnTo>
                  <a:pt x="116086" y="8930"/>
                </a:lnTo>
                <a:lnTo>
                  <a:pt x="98227" y="0"/>
                </a:lnTo>
                <a:lnTo>
                  <a:pt x="71438" y="0"/>
                </a:lnTo>
                <a:lnTo>
                  <a:pt x="44649" y="8930"/>
                </a:lnTo>
                <a:lnTo>
                  <a:pt x="17860" y="26789"/>
                </a:lnTo>
                <a:lnTo>
                  <a:pt x="0" y="44649"/>
                </a:lnTo>
                <a:lnTo>
                  <a:pt x="0" y="4464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3679031" y="2143125"/>
            <a:ext cx="107158" cy="98227"/>
          </a:xfrm>
          <a:custGeom>
            <a:avLst/>
            <a:gdLst/>
            <a:ahLst/>
            <a:cxnLst/>
            <a:rect l="0" t="0" r="0" b="0"/>
            <a:pathLst>
              <a:path w="107158" h="98227">
                <a:moveTo>
                  <a:pt x="53578" y="8929"/>
                </a:moveTo>
                <a:lnTo>
                  <a:pt x="53578" y="17859"/>
                </a:lnTo>
                <a:lnTo>
                  <a:pt x="53578" y="17859"/>
                </a:lnTo>
                <a:lnTo>
                  <a:pt x="53578" y="17859"/>
                </a:lnTo>
                <a:lnTo>
                  <a:pt x="62508" y="8929"/>
                </a:lnTo>
                <a:lnTo>
                  <a:pt x="53578" y="0"/>
                </a:lnTo>
                <a:lnTo>
                  <a:pt x="35719" y="0"/>
                </a:lnTo>
                <a:lnTo>
                  <a:pt x="26789" y="17859"/>
                </a:lnTo>
                <a:lnTo>
                  <a:pt x="8930" y="35719"/>
                </a:lnTo>
                <a:lnTo>
                  <a:pt x="0" y="53578"/>
                </a:lnTo>
                <a:lnTo>
                  <a:pt x="8930" y="80367"/>
                </a:lnTo>
                <a:lnTo>
                  <a:pt x="35719" y="89297"/>
                </a:lnTo>
                <a:lnTo>
                  <a:pt x="62508" y="98226"/>
                </a:lnTo>
                <a:lnTo>
                  <a:pt x="80367" y="89297"/>
                </a:lnTo>
                <a:lnTo>
                  <a:pt x="98227" y="80367"/>
                </a:lnTo>
                <a:lnTo>
                  <a:pt x="107157" y="71437"/>
                </a:lnTo>
                <a:lnTo>
                  <a:pt x="98227" y="53578"/>
                </a:lnTo>
                <a:lnTo>
                  <a:pt x="89297" y="44648"/>
                </a:lnTo>
                <a:lnTo>
                  <a:pt x="80367" y="44648"/>
                </a:lnTo>
                <a:lnTo>
                  <a:pt x="62508" y="44648"/>
                </a:lnTo>
                <a:lnTo>
                  <a:pt x="44649" y="53578"/>
                </a:lnTo>
                <a:lnTo>
                  <a:pt x="35719" y="62508"/>
                </a:lnTo>
                <a:lnTo>
                  <a:pt x="44649" y="71437"/>
                </a:lnTo>
                <a:lnTo>
                  <a:pt x="44649" y="7143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3893344" y="2277070"/>
            <a:ext cx="89298" cy="89298"/>
          </a:xfrm>
          <a:custGeom>
            <a:avLst/>
            <a:gdLst/>
            <a:ahLst/>
            <a:cxnLst/>
            <a:rect l="0" t="0" r="0" b="0"/>
            <a:pathLst>
              <a:path w="89298" h="89298">
                <a:moveTo>
                  <a:pt x="35719" y="26789"/>
                </a:moveTo>
                <a:lnTo>
                  <a:pt x="26789" y="26789"/>
                </a:lnTo>
                <a:lnTo>
                  <a:pt x="17859" y="35719"/>
                </a:lnTo>
                <a:lnTo>
                  <a:pt x="8929" y="35719"/>
                </a:lnTo>
                <a:lnTo>
                  <a:pt x="0" y="44649"/>
                </a:lnTo>
                <a:lnTo>
                  <a:pt x="0" y="62508"/>
                </a:lnTo>
                <a:lnTo>
                  <a:pt x="0" y="80367"/>
                </a:lnTo>
                <a:lnTo>
                  <a:pt x="17859" y="89297"/>
                </a:lnTo>
                <a:lnTo>
                  <a:pt x="35719" y="89297"/>
                </a:lnTo>
                <a:lnTo>
                  <a:pt x="44648" y="89297"/>
                </a:lnTo>
                <a:lnTo>
                  <a:pt x="62508" y="71438"/>
                </a:lnTo>
                <a:lnTo>
                  <a:pt x="80367" y="62508"/>
                </a:lnTo>
                <a:lnTo>
                  <a:pt x="89297" y="44649"/>
                </a:lnTo>
                <a:lnTo>
                  <a:pt x="89297" y="26789"/>
                </a:lnTo>
                <a:lnTo>
                  <a:pt x="89297" y="17859"/>
                </a:lnTo>
                <a:lnTo>
                  <a:pt x="71437" y="0"/>
                </a:lnTo>
                <a:lnTo>
                  <a:pt x="53578" y="0"/>
                </a:lnTo>
                <a:lnTo>
                  <a:pt x="35719" y="8930"/>
                </a:lnTo>
                <a:lnTo>
                  <a:pt x="26789" y="17859"/>
                </a:lnTo>
                <a:lnTo>
                  <a:pt x="26789" y="1785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4705945" y="2759273"/>
            <a:ext cx="125017" cy="125017"/>
          </a:xfrm>
          <a:custGeom>
            <a:avLst/>
            <a:gdLst/>
            <a:ahLst/>
            <a:cxnLst/>
            <a:rect l="0" t="0" r="0" b="0"/>
            <a:pathLst>
              <a:path w="125017" h="125017">
                <a:moveTo>
                  <a:pt x="17860" y="44648"/>
                </a:moveTo>
                <a:lnTo>
                  <a:pt x="35719" y="44648"/>
                </a:lnTo>
                <a:lnTo>
                  <a:pt x="44649" y="44648"/>
                </a:lnTo>
                <a:lnTo>
                  <a:pt x="62508" y="35719"/>
                </a:lnTo>
                <a:lnTo>
                  <a:pt x="71438" y="26790"/>
                </a:lnTo>
                <a:lnTo>
                  <a:pt x="71438" y="17860"/>
                </a:lnTo>
                <a:lnTo>
                  <a:pt x="80368" y="8930"/>
                </a:lnTo>
                <a:lnTo>
                  <a:pt x="62508" y="0"/>
                </a:lnTo>
                <a:lnTo>
                  <a:pt x="44649" y="8930"/>
                </a:lnTo>
                <a:lnTo>
                  <a:pt x="26789" y="26790"/>
                </a:lnTo>
                <a:lnTo>
                  <a:pt x="8930" y="44648"/>
                </a:lnTo>
                <a:lnTo>
                  <a:pt x="0" y="62508"/>
                </a:lnTo>
                <a:lnTo>
                  <a:pt x="17860" y="89297"/>
                </a:lnTo>
                <a:lnTo>
                  <a:pt x="35719" y="107156"/>
                </a:lnTo>
                <a:lnTo>
                  <a:pt x="62508" y="125016"/>
                </a:lnTo>
                <a:lnTo>
                  <a:pt x="89297" y="125016"/>
                </a:lnTo>
                <a:lnTo>
                  <a:pt x="107157" y="116086"/>
                </a:lnTo>
                <a:lnTo>
                  <a:pt x="125016" y="116086"/>
                </a:lnTo>
                <a:lnTo>
                  <a:pt x="125016" y="107156"/>
                </a:lnTo>
                <a:lnTo>
                  <a:pt x="116086" y="89297"/>
                </a:lnTo>
                <a:lnTo>
                  <a:pt x="107157" y="80367"/>
                </a:lnTo>
                <a:lnTo>
                  <a:pt x="80368" y="71438"/>
                </a:lnTo>
                <a:lnTo>
                  <a:pt x="62508" y="71438"/>
                </a:lnTo>
                <a:lnTo>
                  <a:pt x="53578" y="80367"/>
                </a:lnTo>
                <a:lnTo>
                  <a:pt x="53578" y="8036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5179219" y="3053953"/>
            <a:ext cx="151805" cy="125016"/>
          </a:xfrm>
          <a:custGeom>
            <a:avLst/>
            <a:gdLst/>
            <a:ahLst/>
            <a:cxnLst/>
            <a:rect l="0" t="0" r="0" b="0"/>
            <a:pathLst>
              <a:path w="151805" h="125016">
                <a:moveTo>
                  <a:pt x="53578" y="0"/>
                </a:moveTo>
                <a:lnTo>
                  <a:pt x="35719" y="8929"/>
                </a:lnTo>
                <a:lnTo>
                  <a:pt x="17859" y="8929"/>
                </a:lnTo>
                <a:lnTo>
                  <a:pt x="0" y="17859"/>
                </a:lnTo>
                <a:lnTo>
                  <a:pt x="0" y="26789"/>
                </a:lnTo>
                <a:lnTo>
                  <a:pt x="0" y="53578"/>
                </a:lnTo>
                <a:lnTo>
                  <a:pt x="8929" y="71437"/>
                </a:lnTo>
                <a:lnTo>
                  <a:pt x="44648" y="98226"/>
                </a:lnTo>
                <a:lnTo>
                  <a:pt x="80367" y="107156"/>
                </a:lnTo>
                <a:lnTo>
                  <a:pt x="107156" y="125015"/>
                </a:lnTo>
                <a:lnTo>
                  <a:pt x="133945" y="116086"/>
                </a:lnTo>
                <a:lnTo>
                  <a:pt x="151804" y="107156"/>
                </a:lnTo>
                <a:lnTo>
                  <a:pt x="151804" y="89297"/>
                </a:lnTo>
                <a:lnTo>
                  <a:pt x="151804" y="80367"/>
                </a:lnTo>
                <a:lnTo>
                  <a:pt x="133945" y="53578"/>
                </a:lnTo>
                <a:lnTo>
                  <a:pt x="116086" y="35718"/>
                </a:lnTo>
                <a:lnTo>
                  <a:pt x="89297" y="26789"/>
                </a:lnTo>
                <a:lnTo>
                  <a:pt x="80367" y="26789"/>
                </a:lnTo>
                <a:lnTo>
                  <a:pt x="80367" y="26789"/>
                </a:lnTo>
                <a:lnTo>
                  <a:pt x="80367" y="2678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5607844" y="3420070"/>
            <a:ext cx="142876" cy="133946"/>
          </a:xfrm>
          <a:custGeom>
            <a:avLst/>
            <a:gdLst/>
            <a:ahLst/>
            <a:cxnLst/>
            <a:rect l="0" t="0" r="0" b="0"/>
            <a:pathLst>
              <a:path w="142876" h="133946">
                <a:moveTo>
                  <a:pt x="53578" y="17859"/>
                </a:moveTo>
                <a:lnTo>
                  <a:pt x="53578" y="17859"/>
                </a:lnTo>
                <a:lnTo>
                  <a:pt x="53578" y="8930"/>
                </a:lnTo>
                <a:lnTo>
                  <a:pt x="44648" y="0"/>
                </a:lnTo>
                <a:lnTo>
                  <a:pt x="17859" y="0"/>
                </a:lnTo>
                <a:lnTo>
                  <a:pt x="8929" y="0"/>
                </a:lnTo>
                <a:lnTo>
                  <a:pt x="0" y="17859"/>
                </a:lnTo>
                <a:lnTo>
                  <a:pt x="8929" y="44648"/>
                </a:lnTo>
                <a:lnTo>
                  <a:pt x="26789" y="80367"/>
                </a:lnTo>
                <a:lnTo>
                  <a:pt x="53578" y="107156"/>
                </a:lnTo>
                <a:lnTo>
                  <a:pt x="89297" y="125016"/>
                </a:lnTo>
                <a:lnTo>
                  <a:pt x="116086" y="133945"/>
                </a:lnTo>
                <a:lnTo>
                  <a:pt x="133945" y="133945"/>
                </a:lnTo>
                <a:lnTo>
                  <a:pt x="142875" y="116086"/>
                </a:lnTo>
                <a:lnTo>
                  <a:pt x="142875" y="116086"/>
                </a:lnTo>
                <a:lnTo>
                  <a:pt x="133945" y="98226"/>
                </a:lnTo>
                <a:lnTo>
                  <a:pt x="116086" y="80367"/>
                </a:lnTo>
                <a:lnTo>
                  <a:pt x="89297" y="71437"/>
                </a:lnTo>
                <a:lnTo>
                  <a:pt x="71437" y="71437"/>
                </a:lnTo>
                <a:lnTo>
                  <a:pt x="62508" y="89297"/>
                </a:lnTo>
                <a:lnTo>
                  <a:pt x="62508" y="8929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5929313" y="3812976"/>
            <a:ext cx="151805" cy="133946"/>
          </a:xfrm>
          <a:custGeom>
            <a:avLst/>
            <a:gdLst/>
            <a:ahLst/>
            <a:cxnLst/>
            <a:rect l="0" t="0" r="0" b="0"/>
            <a:pathLst>
              <a:path w="151805" h="133946">
                <a:moveTo>
                  <a:pt x="26789" y="0"/>
                </a:moveTo>
                <a:lnTo>
                  <a:pt x="26789" y="0"/>
                </a:lnTo>
                <a:lnTo>
                  <a:pt x="26789" y="0"/>
                </a:lnTo>
                <a:lnTo>
                  <a:pt x="8929" y="0"/>
                </a:lnTo>
                <a:lnTo>
                  <a:pt x="8929" y="0"/>
                </a:lnTo>
                <a:lnTo>
                  <a:pt x="0" y="17860"/>
                </a:lnTo>
                <a:lnTo>
                  <a:pt x="8929" y="35719"/>
                </a:lnTo>
                <a:lnTo>
                  <a:pt x="17859" y="62508"/>
                </a:lnTo>
                <a:lnTo>
                  <a:pt x="35718" y="89297"/>
                </a:lnTo>
                <a:lnTo>
                  <a:pt x="71437" y="107156"/>
                </a:lnTo>
                <a:lnTo>
                  <a:pt x="107156" y="116086"/>
                </a:lnTo>
                <a:lnTo>
                  <a:pt x="133945" y="116086"/>
                </a:lnTo>
                <a:lnTo>
                  <a:pt x="151804" y="116086"/>
                </a:lnTo>
                <a:lnTo>
                  <a:pt x="151804" y="98227"/>
                </a:lnTo>
                <a:lnTo>
                  <a:pt x="151804" y="89297"/>
                </a:lnTo>
                <a:lnTo>
                  <a:pt x="133945" y="80367"/>
                </a:lnTo>
                <a:lnTo>
                  <a:pt x="107156" y="71438"/>
                </a:lnTo>
                <a:lnTo>
                  <a:pt x="80367" y="80367"/>
                </a:lnTo>
                <a:lnTo>
                  <a:pt x="71437" y="98227"/>
                </a:lnTo>
                <a:lnTo>
                  <a:pt x="62507" y="116086"/>
                </a:lnTo>
                <a:lnTo>
                  <a:pt x="80367" y="133945"/>
                </a:lnTo>
                <a:lnTo>
                  <a:pt x="80367" y="13394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6384727" y="4063007"/>
            <a:ext cx="232172" cy="160736"/>
          </a:xfrm>
          <a:custGeom>
            <a:avLst/>
            <a:gdLst/>
            <a:ahLst/>
            <a:cxnLst/>
            <a:rect l="0" t="0" r="0" b="0"/>
            <a:pathLst>
              <a:path w="232172" h="160736">
                <a:moveTo>
                  <a:pt x="0" y="8930"/>
                </a:moveTo>
                <a:lnTo>
                  <a:pt x="17859" y="8930"/>
                </a:lnTo>
                <a:lnTo>
                  <a:pt x="44648" y="8930"/>
                </a:lnTo>
                <a:lnTo>
                  <a:pt x="62507" y="0"/>
                </a:lnTo>
                <a:lnTo>
                  <a:pt x="80367" y="0"/>
                </a:lnTo>
                <a:lnTo>
                  <a:pt x="98226" y="0"/>
                </a:lnTo>
                <a:lnTo>
                  <a:pt x="107156" y="0"/>
                </a:lnTo>
                <a:lnTo>
                  <a:pt x="107156" y="0"/>
                </a:lnTo>
                <a:lnTo>
                  <a:pt x="107156" y="8930"/>
                </a:lnTo>
                <a:lnTo>
                  <a:pt x="107156" y="8930"/>
                </a:lnTo>
                <a:lnTo>
                  <a:pt x="98226" y="8930"/>
                </a:lnTo>
                <a:lnTo>
                  <a:pt x="98226" y="17860"/>
                </a:lnTo>
                <a:lnTo>
                  <a:pt x="98226" y="35719"/>
                </a:lnTo>
                <a:lnTo>
                  <a:pt x="107156" y="62508"/>
                </a:lnTo>
                <a:lnTo>
                  <a:pt x="133945" y="89297"/>
                </a:lnTo>
                <a:lnTo>
                  <a:pt x="160734" y="107157"/>
                </a:lnTo>
                <a:lnTo>
                  <a:pt x="187523" y="116086"/>
                </a:lnTo>
                <a:lnTo>
                  <a:pt x="214312" y="116086"/>
                </a:lnTo>
                <a:lnTo>
                  <a:pt x="232171" y="116086"/>
                </a:lnTo>
                <a:lnTo>
                  <a:pt x="232171" y="107157"/>
                </a:lnTo>
                <a:lnTo>
                  <a:pt x="223242" y="89297"/>
                </a:lnTo>
                <a:lnTo>
                  <a:pt x="205382" y="80368"/>
                </a:lnTo>
                <a:lnTo>
                  <a:pt x="178593" y="71438"/>
                </a:lnTo>
                <a:lnTo>
                  <a:pt x="160734" y="71438"/>
                </a:lnTo>
                <a:lnTo>
                  <a:pt x="151804" y="89297"/>
                </a:lnTo>
                <a:lnTo>
                  <a:pt x="160734" y="107157"/>
                </a:lnTo>
                <a:lnTo>
                  <a:pt x="169664" y="133946"/>
                </a:lnTo>
                <a:lnTo>
                  <a:pt x="205382" y="160735"/>
                </a:lnTo>
                <a:lnTo>
                  <a:pt x="205382" y="16073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6840141" y="4250531"/>
            <a:ext cx="107157" cy="151806"/>
          </a:xfrm>
          <a:custGeom>
            <a:avLst/>
            <a:gdLst/>
            <a:ahLst/>
            <a:cxnLst/>
            <a:rect l="0" t="0" r="0" b="0"/>
            <a:pathLst>
              <a:path w="107157" h="151806">
                <a:moveTo>
                  <a:pt x="53578" y="8930"/>
                </a:moveTo>
                <a:lnTo>
                  <a:pt x="53578" y="8930"/>
                </a:lnTo>
                <a:lnTo>
                  <a:pt x="44648" y="8930"/>
                </a:lnTo>
                <a:lnTo>
                  <a:pt x="35718" y="8930"/>
                </a:lnTo>
                <a:lnTo>
                  <a:pt x="26789" y="0"/>
                </a:lnTo>
                <a:lnTo>
                  <a:pt x="8929" y="8930"/>
                </a:lnTo>
                <a:lnTo>
                  <a:pt x="0" y="17859"/>
                </a:lnTo>
                <a:lnTo>
                  <a:pt x="0" y="44648"/>
                </a:lnTo>
                <a:lnTo>
                  <a:pt x="0" y="71437"/>
                </a:lnTo>
                <a:lnTo>
                  <a:pt x="17859" y="107156"/>
                </a:lnTo>
                <a:lnTo>
                  <a:pt x="44648" y="133945"/>
                </a:lnTo>
                <a:lnTo>
                  <a:pt x="71437" y="142875"/>
                </a:lnTo>
                <a:lnTo>
                  <a:pt x="89297" y="151805"/>
                </a:lnTo>
                <a:lnTo>
                  <a:pt x="98226" y="142875"/>
                </a:lnTo>
                <a:lnTo>
                  <a:pt x="107156" y="133945"/>
                </a:lnTo>
                <a:lnTo>
                  <a:pt x="107156" y="107156"/>
                </a:lnTo>
                <a:lnTo>
                  <a:pt x="89297" y="80367"/>
                </a:lnTo>
                <a:lnTo>
                  <a:pt x="80367" y="53578"/>
                </a:lnTo>
                <a:lnTo>
                  <a:pt x="62507" y="35719"/>
                </a:lnTo>
                <a:lnTo>
                  <a:pt x="62507" y="26789"/>
                </a:lnTo>
                <a:lnTo>
                  <a:pt x="62507" y="26789"/>
                </a:lnTo>
                <a:lnTo>
                  <a:pt x="71437" y="35719"/>
                </a:lnTo>
                <a:lnTo>
                  <a:pt x="71437" y="3571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7268766" y="4393406"/>
            <a:ext cx="160735" cy="169665"/>
          </a:xfrm>
          <a:custGeom>
            <a:avLst/>
            <a:gdLst/>
            <a:ahLst/>
            <a:cxnLst/>
            <a:rect l="0" t="0" r="0" b="0"/>
            <a:pathLst>
              <a:path w="160735" h="169665">
                <a:moveTo>
                  <a:pt x="35718" y="26789"/>
                </a:moveTo>
                <a:lnTo>
                  <a:pt x="44648" y="26789"/>
                </a:lnTo>
                <a:lnTo>
                  <a:pt x="44648" y="17859"/>
                </a:lnTo>
                <a:lnTo>
                  <a:pt x="44648" y="8930"/>
                </a:lnTo>
                <a:lnTo>
                  <a:pt x="35718" y="0"/>
                </a:lnTo>
                <a:lnTo>
                  <a:pt x="17859" y="0"/>
                </a:lnTo>
                <a:lnTo>
                  <a:pt x="8929" y="8930"/>
                </a:lnTo>
                <a:lnTo>
                  <a:pt x="0" y="17859"/>
                </a:lnTo>
                <a:lnTo>
                  <a:pt x="0" y="44648"/>
                </a:lnTo>
                <a:lnTo>
                  <a:pt x="8929" y="62508"/>
                </a:lnTo>
                <a:lnTo>
                  <a:pt x="35718" y="89297"/>
                </a:lnTo>
                <a:lnTo>
                  <a:pt x="62507" y="107156"/>
                </a:lnTo>
                <a:lnTo>
                  <a:pt x="89297" y="116086"/>
                </a:lnTo>
                <a:lnTo>
                  <a:pt x="107156" y="116086"/>
                </a:lnTo>
                <a:lnTo>
                  <a:pt x="116086" y="116086"/>
                </a:lnTo>
                <a:lnTo>
                  <a:pt x="107156" y="107156"/>
                </a:lnTo>
                <a:lnTo>
                  <a:pt x="98226" y="98226"/>
                </a:lnTo>
                <a:lnTo>
                  <a:pt x="80367" y="89297"/>
                </a:lnTo>
                <a:lnTo>
                  <a:pt x="62507" y="80367"/>
                </a:lnTo>
                <a:lnTo>
                  <a:pt x="44648" y="80367"/>
                </a:lnTo>
                <a:lnTo>
                  <a:pt x="44648" y="98226"/>
                </a:lnTo>
                <a:lnTo>
                  <a:pt x="44648" y="116086"/>
                </a:lnTo>
                <a:lnTo>
                  <a:pt x="71437" y="133945"/>
                </a:lnTo>
                <a:lnTo>
                  <a:pt x="98226" y="151805"/>
                </a:lnTo>
                <a:lnTo>
                  <a:pt x="125015" y="160734"/>
                </a:lnTo>
                <a:lnTo>
                  <a:pt x="142875" y="169664"/>
                </a:lnTo>
                <a:lnTo>
                  <a:pt x="151804" y="160734"/>
                </a:lnTo>
                <a:lnTo>
                  <a:pt x="160734" y="142875"/>
                </a:lnTo>
                <a:lnTo>
                  <a:pt x="151804" y="133945"/>
                </a:lnTo>
                <a:lnTo>
                  <a:pt x="125015" y="116086"/>
                </a:lnTo>
                <a:lnTo>
                  <a:pt x="125015" y="116086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794742" y="3955851"/>
            <a:ext cx="258962" cy="482204"/>
          </a:xfrm>
          <a:custGeom>
            <a:avLst/>
            <a:gdLst/>
            <a:ahLst/>
            <a:cxnLst/>
            <a:rect l="0" t="0" r="0" b="0"/>
            <a:pathLst>
              <a:path w="258962" h="482204">
                <a:moveTo>
                  <a:pt x="258961" y="8930"/>
                </a:moveTo>
                <a:lnTo>
                  <a:pt x="241102" y="8930"/>
                </a:lnTo>
                <a:lnTo>
                  <a:pt x="223242" y="0"/>
                </a:lnTo>
                <a:lnTo>
                  <a:pt x="196453" y="0"/>
                </a:lnTo>
                <a:lnTo>
                  <a:pt x="169664" y="0"/>
                </a:lnTo>
                <a:lnTo>
                  <a:pt x="133946" y="0"/>
                </a:lnTo>
                <a:lnTo>
                  <a:pt x="107157" y="8930"/>
                </a:lnTo>
                <a:lnTo>
                  <a:pt x="71438" y="26789"/>
                </a:lnTo>
                <a:lnTo>
                  <a:pt x="53578" y="44649"/>
                </a:lnTo>
                <a:lnTo>
                  <a:pt x="35719" y="80367"/>
                </a:lnTo>
                <a:lnTo>
                  <a:pt x="26789" y="107156"/>
                </a:lnTo>
                <a:lnTo>
                  <a:pt x="17860" y="125016"/>
                </a:lnTo>
                <a:lnTo>
                  <a:pt x="17860" y="151805"/>
                </a:lnTo>
                <a:lnTo>
                  <a:pt x="26789" y="169664"/>
                </a:lnTo>
                <a:lnTo>
                  <a:pt x="44649" y="196453"/>
                </a:lnTo>
                <a:lnTo>
                  <a:pt x="71438" y="214313"/>
                </a:lnTo>
                <a:lnTo>
                  <a:pt x="98227" y="241102"/>
                </a:lnTo>
                <a:lnTo>
                  <a:pt x="133946" y="258961"/>
                </a:lnTo>
                <a:lnTo>
                  <a:pt x="160735" y="294680"/>
                </a:lnTo>
                <a:lnTo>
                  <a:pt x="178594" y="321469"/>
                </a:lnTo>
                <a:lnTo>
                  <a:pt x="178594" y="339328"/>
                </a:lnTo>
                <a:lnTo>
                  <a:pt x="169664" y="357188"/>
                </a:lnTo>
                <a:lnTo>
                  <a:pt x="151805" y="392906"/>
                </a:lnTo>
                <a:lnTo>
                  <a:pt x="116086" y="419695"/>
                </a:lnTo>
                <a:lnTo>
                  <a:pt x="80367" y="437555"/>
                </a:lnTo>
                <a:lnTo>
                  <a:pt x="53578" y="446485"/>
                </a:lnTo>
                <a:lnTo>
                  <a:pt x="17860" y="464344"/>
                </a:lnTo>
                <a:lnTo>
                  <a:pt x="0" y="473274"/>
                </a:lnTo>
                <a:lnTo>
                  <a:pt x="0" y="482203"/>
                </a:lnTo>
                <a:lnTo>
                  <a:pt x="0" y="464344"/>
                </a:lnTo>
                <a:lnTo>
                  <a:pt x="0" y="46434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1035844" y="4196953"/>
            <a:ext cx="133946" cy="250032"/>
          </a:xfrm>
          <a:custGeom>
            <a:avLst/>
            <a:gdLst/>
            <a:ahLst/>
            <a:cxnLst/>
            <a:rect l="0" t="0" r="0" b="0"/>
            <a:pathLst>
              <a:path w="133946" h="250032">
                <a:moveTo>
                  <a:pt x="8930" y="0"/>
                </a:moveTo>
                <a:lnTo>
                  <a:pt x="8930" y="35718"/>
                </a:lnTo>
                <a:lnTo>
                  <a:pt x="0" y="80367"/>
                </a:lnTo>
                <a:lnTo>
                  <a:pt x="8930" y="133945"/>
                </a:lnTo>
                <a:lnTo>
                  <a:pt x="8930" y="187523"/>
                </a:lnTo>
                <a:lnTo>
                  <a:pt x="17859" y="223242"/>
                </a:lnTo>
                <a:lnTo>
                  <a:pt x="44648" y="241101"/>
                </a:lnTo>
                <a:lnTo>
                  <a:pt x="53578" y="250031"/>
                </a:lnTo>
                <a:lnTo>
                  <a:pt x="80367" y="223242"/>
                </a:lnTo>
                <a:lnTo>
                  <a:pt x="98226" y="187523"/>
                </a:lnTo>
                <a:lnTo>
                  <a:pt x="116086" y="133945"/>
                </a:lnTo>
                <a:lnTo>
                  <a:pt x="133945" y="71437"/>
                </a:lnTo>
                <a:lnTo>
                  <a:pt x="133945" y="0"/>
                </a:lnTo>
                <a:lnTo>
                  <a:pt x="133945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1223367" y="4214812"/>
            <a:ext cx="133947" cy="464345"/>
          </a:xfrm>
          <a:custGeom>
            <a:avLst/>
            <a:gdLst/>
            <a:ahLst/>
            <a:cxnLst/>
            <a:rect l="0" t="0" r="0" b="0"/>
            <a:pathLst>
              <a:path w="133947" h="464345">
                <a:moveTo>
                  <a:pt x="26789" y="178594"/>
                </a:moveTo>
                <a:lnTo>
                  <a:pt x="35719" y="267891"/>
                </a:lnTo>
                <a:lnTo>
                  <a:pt x="53578" y="357188"/>
                </a:lnTo>
                <a:lnTo>
                  <a:pt x="62508" y="419695"/>
                </a:lnTo>
                <a:lnTo>
                  <a:pt x="53578" y="446484"/>
                </a:lnTo>
                <a:lnTo>
                  <a:pt x="53578" y="455414"/>
                </a:lnTo>
                <a:lnTo>
                  <a:pt x="44649" y="464344"/>
                </a:lnTo>
                <a:lnTo>
                  <a:pt x="35719" y="446484"/>
                </a:lnTo>
                <a:lnTo>
                  <a:pt x="26789" y="410766"/>
                </a:lnTo>
                <a:lnTo>
                  <a:pt x="17860" y="366117"/>
                </a:lnTo>
                <a:lnTo>
                  <a:pt x="0" y="294680"/>
                </a:lnTo>
                <a:lnTo>
                  <a:pt x="0" y="214313"/>
                </a:lnTo>
                <a:lnTo>
                  <a:pt x="0" y="133945"/>
                </a:lnTo>
                <a:lnTo>
                  <a:pt x="8930" y="71438"/>
                </a:lnTo>
                <a:lnTo>
                  <a:pt x="35719" y="26789"/>
                </a:lnTo>
                <a:lnTo>
                  <a:pt x="62508" y="0"/>
                </a:lnTo>
                <a:lnTo>
                  <a:pt x="89297" y="0"/>
                </a:lnTo>
                <a:lnTo>
                  <a:pt x="116086" y="17859"/>
                </a:lnTo>
                <a:lnTo>
                  <a:pt x="133946" y="44649"/>
                </a:lnTo>
                <a:lnTo>
                  <a:pt x="133946" y="71438"/>
                </a:lnTo>
                <a:lnTo>
                  <a:pt x="125016" y="107156"/>
                </a:lnTo>
                <a:lnTo>
                  <a:pt x="107156" y="133945"/>
                </a:lnTo>
                <a:lnTo>
                  <a:pt x="80367" y="178594"/>
                </a:lnTo>
                <a:lnTo>
                  <a:pt x="62508" y="205383"/>
                </a:lnTo>
                <a:lnTo>
                  <a:pt x="53578" y="214313"/>
                </a:lnTo>
                <a:lnTo>
                  <a:pt x="53578" y="214313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1437680" y="4179093"/>
            <a:ext cx="107157" cy="508994"/>
          </a:xfrm>
          <a:custGeom>
            <a:avLst/>
            <a:gdLst/>
            <a:ahLst/>
            <a:cxnLst/>
            <a:rect l="0" t="0" r="0" b="0"/>
            <a:pathLst>
              <a:path w="107157" h="508994">
                <a:moveTo>
                  <a:pt x="0" y="26789"/>
                </a:moveTo>
                <a:lnTo>
                  <a:pt x="0" y="44649"/>
                </a:lnTo>
                <a:lnTo>
                  <a:pt x="17859" y="98227"/>
                </a:lnTo>
                <a:lnTo>
                  <a:pt x="17859" y="160735"/>
                </a:lnTo>
                <a:lnTo>
                  <a:pt x="26789" y="258961"/>
                </a:lnTo>
                <a:lnTo>
                  <a:pt x="26789" y="357188"/>
                </a:lnTo>
                <a:lnTo>
                  <a:pt x="26789" y="437555"/>
                </a:lnTo>
                <a:lnTo>
                  <a:pt x="17859" y="482203"/>
                </a:lnTo>
                <a:lnTo>
                  <a:pt x="17859" y="508993"/>
                </a:lnTo>
                <a:lnTo>
                  <a:pt x="8929" y="500063"/>
                </a:lnTo>
                <a:lnTo>
                  <a:pt x="8929" y="482203"/>
                </a:lnTo>
                <a:lnTo>
                  <a:pt x="8929" y="455414"/>
                </a:lnTo>
                <a:lnTo>
                  <a:pt x="8929" y="392907"/>
                </a:lnTo>
                <a:lnTo>
                  <a:pt x="8929" y="312539"/>
                </a:lnTo>
                <a:lnTo>
                  <a:pt x="17859" y="223243"/>
                </a:lnTo>
                <a:lnTo>
                  <a:pt x="26789" y="125016"/>
                </a:lnTo>
                <a:lnTo>
                  <a:pt x="44648" y="53578"/>
                </a:lnTo>
                <a:lnTo>
                  <a:pt x="62508" y="17860"/>
                </a:lnTo>
                <a:lnTo>
                  <a:pt x="80367" y="0"/>
                </a:lnTo>
                <a:lnTo>
                  <a:pt x="89297" y="0"/>
                </a:lnTo>
                <a:lnTo>
                  <a:pt x="89297" y="8930"/>
                </a:lnTo>
                <a:lnTo>
                  <a:pt x="98226" y="44649"/>
                </a:lnTo>
                <a:lnTo>
                  <a:pt x="98226" y="89297"/>
                </a:lnTo>
                <a:lnTo>
                  <a:pt x="98226" y="151805"/>
                </a:lnTo>
                <a:lnTo>
                  <a:pt x="89297" y="205383"/>
                </a:lnTo>
                <a:lnTo>
                  <a:pt x="89297" y="250032"/>
                </a:lnTo>
                <a:lnTo>
                  <a:pt x="89297" y="285750"/>
                </a:lnTo>
                <a:lnTo>
                  <a:pt x="107156" y="285750"/>
                </a:lnTo>
                <a:lnTo>
                  <a:pt x="107156" y="28575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1634133" y="4179093"/>
            <a:ext cx="339329" cy="258962"/>
          </a:xfrm>
          <a:custGeom>
            <a:avLst/>
            <a:gdLst/>
            <a:ahLst/>
            <a:cxnLst/>
            <a:rect l="0" t="0" r="0" b="0"/>
            <a:pathLst>
              <a:path w="339329" h="258962">
                <a:moveTo>
                  <a:pt x="107156" y="8930"/>
                </a:moveTo>
                <a:lnTo>
                  <a:pt x="98226" y="8930"/>
                </a:lnTo>
                <a:lnTo>
                  <a:pt x="80367" y="17860"/>
                </a:lnTo>
                <a:lnTo>
                  <a:pt x="62508" y="35719"/>
                </a:lnTo>
                <a:lnTo>
                  <a:pt x="44648" y="62508"/>
                </a:lnTo>
                <a:lnTo>
                  <a:pt x="26789" y="107157"/>
                </a:lnTo>
                <a:lnTo>
                  <a:pt x="8930" y="160735"/>
                </a:lnTo>
                <a:lnTo>
                  <a:pt x="0" y="205383"/>
                </a:lnTo>
                <a:lnTo>
                  <a:pt x="0" y="232172"/>
                </a:lnTo>
                <a:lnTo>
                  <a:pt x="17859" y="241102"/>
                </a:lnTo>
                <a:lnTo>
                  <a:pt x="26789" y="250032"/>
                </a:lnTo>
                <a:lnTo>
                  <a:pt x="44648" y="241102"/>
                </a:lnTo>
                <a:lnTo>
                  <a:pt x="53578" y="214313"/>
                </a:lnTo>
                <a:lnTo>
                  <a:pt x="53578" y="178594"/>
                </a:lnTo>
                <a:lnTo>
                  <a:pt x="62508" y="133946"/>
                </a:lnTo>
                <a:lnTo>
                  <a:pt x="80367" y="98227"/>
                </a:lnTo>
                <a:lnTo>
                  <a:pt x="98226" y="62508"/>
                </a:lnTo>
                <a:lnTo>
                  <a:pt x="125015" y="53578"/>
                </a:lnTo>
                <a:lnTo>
                  <a:pt x="142875" y="53578"/>
                </a:lnTo>
                <a:lnTo>
                  <a:pt x="160734" y="62508"/>
                </a:lnTo>
                <a:lnTo>
                  <a:pt x="169664" y="89297"/>
                </a:lnTo>
                <a:lnTo>
                  <a:pt x="178594" y="125016"/>
                </a:lnTo>
                <a:lnTo>
                  <a:pt x="169664" y="160735"/>
                </a:lnTo>
                <a:lnTo>
                  <a:pt x="169664" y="187524"/>
                </a:lnTo>
                <a:lnTo>
                  <a:pt x="160734" y="214313"/>
                </a:lnTo>
                <a:lnTo>
                  <a:pt x="151805" y="232172"/>
                </a:lnTo>
                <a:lnTo>
                  <a:pt x="151805" y="232172"/>
                </a:lnTo>
                <a:lnTo>
                  <a:pt x="160734" y="223243"/>
                </a:lnTo>
                <a:lnTo>
                  <a:pt x="178594" y="196453"/>
                </a:lnTo>
                <a:lnTo>
                  <a:pt x="196453" y="151805"/>
                </a:lnTo>
                <a:lnTo>
                  <a:pt x="223242" y="107157"/>
                </a:lnTo>
                <a:lnTo>
                  <a:pt x="250031" y="62508"/>
                </a:lnTo>
                <a:lnTo>
                  <a:pt x="267890" y="35719"/>
                </a:lnTo>
                <a:lnTo>
                  <a:pt x="267890" y="8930"/>
                </a:lnTo>
                <a:lnTo>
                  <a:pt x="258961" y="0"/>
                </a:lnTo>
                <a:lnTo>
                  <a:pt x="250031" y="17860"/>
                </a:lnTo>
                <a:lnTo>
                  <a:pt x="232172" y="35719"/>
                </a:lnTo>
                <a:lnTo>
                  <a:pt x="214312" y="71438"/>
                </a:lnTo>
                <a:lnTo>
                  <a:pt x="196453" y="125016"/>
                </a:lnTo>
                <a:lnTo>
                  <a:pt x="205383" y="169664"/>
                </a:lnTo>
                <a:lnTo>
                  <a:pt x="223242" y="205383"/>
                </a:lnTo>
                <a:lnTo>
                  <a:pt x="250031" y="241102"/>
                </a:lnTo>
                <a:lnTo>
                  <a:pt x="285750" y="258961"/>
                </a:lnTo>
                <a:lnTo>
                  <a:pt x="339328" y="250032"/>
                </a:lnTo>
                <a:lnTo>
                  <a:pt x="339328" y="25003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2321719" y="4143375"/>
            <a:ext cx="223243" cy="285751"/>
          </a:xfrm>
          <a:custGeom>
            <a:avLst/>
            <a:gdLst/>
            <a:ahLst/>
            <a:cxnLst/>
            <a:rect l="0" t="0" r="0" b="0"/>
            <a:pathLst>
              <a:path w="223243" h="285751">
                <a:moveTo>
                  <a:pt x="8929" y="142875"/>
                </a:moveTo>
                <a:lnTo>
                  <a:pt x="26789" y="160734"/>
                </a:lnTo>
                <a:lnTo>
                  <a:pt x="44648" y="169664"/>
                </a:lnTo>
                <a:lnTo>
                  <a:pt x="62508" y="151804"/>
                </a:lnTo>
                <a:lnTo>
                  <a:pt x="89297" y="142875"/>
                </a:lnTo>
                <a:lnTo>
                  <a:pt x="116086" y="125015"/>
                </a:lnTo>
                <a:lnTo>
                  <a:pt x="133945" y="98226"/>
                </a:lnTo>
                <a:lnTo>
                  <a:pt x="151804" y="71437"/>
                </a:lnTo>
                <a:lnTo>
                  <a:pt x="151804" y="35718"/>
                </a:lnTo>
                <a:lnTo>
                  <a:pt x="151804" y="17859"/>
                </a:lnTo>
                <a:lnTo>
                  <a:pt x="133945" y="0"/>
                </a:lnTo>
                <a:lnTo>
                  <a:pt x="107156" y="0"/>
                </a:lnTo>
                <a:lnTo>
                  <a:pt x="80367" y="8929"/>
                </a:lnTo>
                <a:lnTo>
                  <a:pt x="53578" y="26789"/>
                </a:lnTo>
                <a:lnTo>
                  <a:pt x="26789" y="62507"/>
                </a:lnTo>
                <a:lnTo>
                  <a:pt x="8929" y="98226"/>
                </a:lnTo>
                <a:lnTo>
                  <a:pt x="0" y="142875"/>
                </a:lnTo>
                <a:lnTo>
                  <a:pt x="0" y="187523"/>
                </a:lnTo>
                <a:lnTo>
                  <a:pt x="17859" y="232171"/>
                </a:lnTo>
                <a:lnTo>
                  <a:pt x="35719" y="258961"/>
                </a:lnTo>
                <a:lnTo>
                  <a:pt x="62508" y="276820"/>
                </a:lnTo>
                <a:lnTo>
                  <a:pt x="107156" y="285750"/>
                </a:lnTo>
                <a:lnTo>
                  <a:pt x="142875" y="276820"/>
                </a:lnTo>
                <a:lnTo>
                  <a:pt x="187523" y="258961"/>
                </a:lnTo>
                <a:lnTo>
                  <a:pt x="223242" y="232171"/>
                </a:lnTo>
                <a:lnTo>
                  <a:pt x="223242" y="23217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2518172" y="4179093"/>
            <a:ext cx="250032" cy="276822"/>
          </a:xfrm>
          <a:custGeom>
            <a:avLst/>
            <a:gdLst/>
            <a:ahLst/>
            <a:cxnLst/>
            <a:rect l="0" t="0" r="0" b="0"/>
            <a:pathLst>
              <a:path w="250032" h="276822">
                <a:moveTo>
                  <a:pt x="133945" y="17860"/>
                </a:moveTo>
                <a:lnTo>
                  <a:pt x="133945" y="0"/>
                </a:lnTo>
                <a:lnTo>
                  <a:pt x="125016" y="8930"/>
                </a:lnTo>
                <a:lnTo>
                  <a:pt x="116086" y="0"/>
                </a:lnTo>
                <a:lnTo>
                  <a:pt x="89297" y="17860"/>
                </a:lnTo>
                <a:lnTo>
                  <a:pt x="62508" y="44649"/>
                </a:lnTo>
                <a:lnTo>
                  <a:pt x="26789" y="89297"/>
                </a:lnTo>
                <a:lnTo>
                  <a:pt x="8930" y="125016"/>
                </a:lnTo>
                <a:lnTo>
                  <a:pt x="0" y="169664"/>
                </a:lnTo>
                <a:lnTo>
                  <a:pt x="0" y="205383"/>
                </a:lnTo>
                <a:lnTo>
                  <a:pt x="17859" y="223243"/>
                </a:lnTo>
                <a:lnTo>
                  <a:pt x="44648" y="232172"/>
                </a:lnTo>
                <a:lnTo>
                  <a:pt x="71437" y="214313"/>
                </a:lnTo>
                <a:lnTo>
                  <a:pt x="89297" y="187524"/>
                </a:lnTo>
                <a:lnTo>
                  <a:pt x="125016" y="160735"/>
                </a:lnTo>
                <a:lnTo>
                  <a:pt x="142875" y="125016"/>
                </a:lnTo>
                <a:lnTo>
                  <a:pt x="142875" y="80368"/>
                </a:lnTo>
                <a:lnTo>
                  <a:pt x="142875" y="44649"/>
                </a:lnTo>
                <a:lnTo>
                  <a:pt x="142875" y="26789"/>
                </a:lnTo>
                <a:lnTo>
                  <a:pt x="133945" y="26789"/>
                </a:lnTo>
                <a:lnTo>
                  <a:pt x="125016" y="53578"/>
                </a:lnTo>
                <a:lnTo>
                  <a:pt x="116086" y="89297"/>
                </a:lnTo>
                <a:lnTo>
                  <a:pt x="107156" y="142875"/>
                </a:lnTo>
                <a:lnTo>
                  <a:pt x="107156" y="187524"/>
                </a:lnTo>
                <a:lnTo>
                  <a:pt x="116086" y="223243"/>
                </a:lnTo>
                <a:lnTo>
                  <a:pt x="133945" y="258961"/>
                </a:lnTo>
                <a:lnTo>
                  <a:pt x="151805" y="276821"/>
                </a:lnTo>
                <a:lnTo>
                  <a:pt x="187523" y="276821"/>
                </a:lnTo>
                <a:lnTo>
                  <a:pt x="214312" y="267891"/>
                </a:lnTo>
                <a:lnTo>
                  <a:pt x="250031" y="241102"/>
                </a:lnTo>
                <a:lnTo>
                  <a:pt x="250031" y="24110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2794992" y="4223742"/>
            <a:ext cx="169665" cy="169665"/>
          </a:xfrm>
          <a:custGeom>
            <a:avLst/>
            <a:gdLst/>
            <a:ahLst/>
            <a:cxnLst/>
            <a:rect l="0" t="0" r="0" b="0"/>
            <a:pathLst>
              <a:path w="169665" h="169665">
                <a:moveTo>
                  <a:pt x="98227" y="8929"/>
                </a:moveTo>
                <a:lnTo>
                  <a:pt x="89297" y="0"/>
                </a:lnTo>
                <a:lnTo>
                  <a:pt x="80367" y="8929"/>
                </a:lnTo>
                <a:lnTo>
                  <a:pt x="62508" y="17859"/>
                </a:lnTo>
                <a:lnTo>
                  <a:pt x="35719" y="35719"/>
                </a:lnTo>
                <a:lnTo>
                  <a:pt x="17860" y="53578"/>
                </a:lnTo>
                <a:lnTo>
                  <a:pt x="0" y="89297"/>
                </a:lnTo>
                <a:lnTo>
                  <a:pt x="8930" y="125015"/>
                </a:lnTo>
                <a:lnTo>
                  <a:pt x="8930" y="151804"/>
                </a:lnTo>
                <a:lnTo>
                  <a:pt x="26789" y="169664"/>
                </a:lnTo>
                <a:lnTo>
                  <a:pt x="62508" y="169664"/>
                </a:lnTo>
                <a:lnTo>
                  <a:pt x="89297" y="160734"/>
                </a:lnTo>
                <a:lnTo>
                  <a:pt x="125016" y="125015"/>
                </a:lnTo>
                <a:lnTo>
                  <a:pt x="142875" y="80367"/>
                </a:lnTo>
                <a:lnTo>
                  <a:pt x="169664" y="26789"/>
                </a:lnTo>
                <a:lnTo>
                  <a:pt x="169664" y="2678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2946797" y="3821906"/>
            <a:ext cx="169665" cy="660798"/>
          </a:xfrm>
          <a:custGeom>
            <a:avLst/>
            <a:gdLst/>
            <a:ahLst/>
            <a:cxnLst/>
            <a:rect l="0" t="0" r="0" b="0"/>
            <a:pathLst>
              <a:path w="169665" h="660798">
                <a:moveTo>
                  <a:pt x="0" y="0"/>
                </a:moveTo>
                <a:lnTo>
                  <a:pt x="0" y="35719"/>
                </a:lnTo>
                <a:lnTo>
                  <a:pt x="0" y="89297"/>
                </a:lnTo>
                <a:lnTo>
                  <a:pt x="17859" y="160734"/>
                </a:lnTo>
                <a:lnTo>
                  <a:pt x="26789" y="258961"/>
                </a:lnTo>
                <a:lnTo>
                  <a:pt x="26789" y="357187"/>
                </a:lnTo>
                <a:lnTo>
                  <a:pt x="35719" y="446484"/>
                </a:lnTo>
                <a:lnTo>
                  <a:pt x="35719" y="535781"/>
                </a:lnTo>
                <a:lnTo>
                  <a:pt x="44648" y="589359"/>
                </a:lnTo>
                <a:lnTo>
                  <a:pt x="53578" y="616148"/>
                </a:lnTo>
                <a:lnTo>
                  <a:pt x="53578" y="616148"/>
                </a:lnTo>
                <a:lnTo>
                  <a:pt x="62508" y="598289"/>
                </a:lnTo>
                <a:lnTo>
                  <a:pt x="80367" y="571500"/>
                </a:lnTo>
                <a:lnTo>
                  <a:pt x="89297" y="517922"/>
                </a:lnTo>
                <a:lnTo>
                  <a:pt x="107156" y="473273"/>
                </a:lnTo>
                <a:lnTo>
                  <a:pt x="125016" y="437555"/>
                </a:lnTo>
                <a:lnTo>
                  <a:pt x="133945" y="419695"/>
                </a:lnTo>
                <a:lnTo>
                  <a:pt x="151805" y="410765"/>
                </a:lnTo>
                <a:lnTo>
                  <a:pt x="160734" y="428625"/>
                </a:lnTo>
                <a:lnTo>
                  <a:pt x="160734" y="464344"/>
                </a:lnTo>
                <a:lnTo>
                  <a:pt x="169664" y="517922"/>
                </a:lnTo>
                <a:lnTo>
                  <a:pt x="169664" y="571500"/>
                </a:lnTo>
                <a:lnTo>
                  <a:pt x="169664" y="616148"/>
                </a:lnTo>
                <a:lnTo>
                  <a:pt x="160734" y="660797"/>
                </a:lnTo>
                <a:lnTo>
                  <a:pt x="160734" y="66079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741164" y="4643437"/>
            <a:ext cx="169665" cy="955477"/>
          </a:xfrm>
          <a:custGeom>
            <a:avLst/>
            <a:gdLst/>
            <a:ahLst/>
            <a:cxnLst/>
            <a:rect l="0" t="0" r="0" b="0"/>
            <a:pathLst>
              <a:path w="169665" h="955477">
                <a:moveTo>
                  <a:pt x="133945" y="0"/>
                </a:moveTo>
                <a:lnTo>
                  <a:pt x="133945" y="44649"/>
                </a:lnTo>
                <a:lnTo>
                  <a:pt x="133945" y="116086"/>
                </a:lnTo>
                <a:lnTo>
                  <a:pt x="142875" y="187524"/>
                </a:lnTo>
                <a:lnTo>
                  <a:pt x="142875" y="285751"/>
                </a:lnTo>
                <a:lnTo>
                  <a:pt x="151805" y="410766"/>
                </a:lnTo>
                <a:lnTo>
                  <a:pt x="169664" y="544711"/>
                </a:lnTo>
                <a:lnTo>
                  <a:pt x="160735" y="651868"/>
                </a:lnTo>
                <a:lnTo>
                  <a:pt x="160735" y="759024"/>
                </a:lnTo>
                <a:lnTo>
                  <a:pt x="160735" y="830461"/>
                </a:lnTo>
                <a:lnTo>
                  <a:pt x="160735" y="884040"/>
                </a:lnTo>
                <a:lnTo>
                  <a:pt x="142875" y="937617"/>
                </a:lnTo>
                <a:lnTo>
                  <a:pt x="125016" y="955476"/>
                </a:lnTo>
                <a:lnTo>
                  <a:pt x="107156" y="928688"/>
                </a:lnTo>
                <a:lnTo>
                  <a:pt x="80367" y="875110"/>
                </a:lnTo>
                <a:lnTo>
                  <a:pt x="53578" y="785813"/>
                </a:lnTo>
                <a:lnTo>
                  <a:pt x="26789" y="705446"/>
                </a:lnTo>
                <a:lnTo>
                  <a:pt x="0" y="625079"/>
                </a:lnTo>
                <a:lnTo>
                  <a:pt x="0" y="62507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705445" y="5080992"/>
            <a:ext cx="267892" cy="71439"/>
          </a:xfrm>
          <a:custGeom>
            <a:avLst/>
            <a:gdLst/>
            <a:ahLst/>
            <a:cxnLst/>
            <a:rect l="0" t="0" r="0" b="0"/>
            <a:pathLst>
              <a:path w="267892" h="71439">
                <a:moveTo>
                  <a:pt x="0" y="8930"/>
                </a:moveTo>
                <a:lnTo>
                  <a:pt x="17860" y="0"/>
                </a:lnTo>
                <a:lnTo>
                  <a:pt x="35719" y="8930"/>
                </a:lnTo>
                <a:lnTo>
                  <a:pt x="53579" y="26789"/>
                </a:lnTo>
                <a:lnTo>
                  <a:pt x="71438" y="35719"/>
                </a:lnTo>
                <a:lnTo>
                  <a:pt x="107157" y="44649"/>
                </a:lnTo>
                <a:lnTo>
                  <a:pt x="151805" y="53578"/>
                </a:lnTo>
                <a:lnTo>
                  <a:pt x="196454" y="71438"/>
                </a:lnTo>
                <a:lnTo>
                  <a:pt x="232172" y="71438"/>
                </a:lnTo>
                <a:lnTo>
                  <a:pt x="267891" y="71438"/>
                </a:lnTo>
                <a:lnTo>
                  <a:pt x="267891" y="7143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1116211" y="5259586"/>
            <a:ext cx="8931" cy="8931"/>
          </a:xfrm>
          <a:custGeom>
            <a:avLst/>
            <a:gdLst/>
            <a:ahLst/>
            <a:cxnLst/>
            <a:rect l="0" t="0" r="0" b="0"/>
            <a:pathLst>
              <a:path w="8931" h="8931">
                <a:moveTo>
                  <a:pt x="0" y="8930"/>
                </a:moveTo>
                <a:lnTo>
                  <a:pt x="8930" y="8930"/>
                </a:lnTo>
                <a:lnTo>
                  <a:pt x="8930" y="0"/>
                </a:lnTo>
                <a:lnTo>
                  <a:pt x="8930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1339453" y="5072063"/>
            <a:ext cx="133946" cy="767953"/>
          </a:xfrm>
          <a:custGeom>
            <a:avLst/>
            <a:gdLst/>
            <a:ahLst/>
            <a:cxnLst/>
            <a:rect l="0" t="0" r="0" b="0"/>
            <a:pathLst>
              <a:path w="133946" h="767953">
                <a:moveTo>
                  <a:pt x="8930" y="71437"/>
                </a:moveTo>
                <a:lnTo>
                  <a:pt x="26789" y="142875"/>
                </a:lnTo>
                <a:lnTo>
                  <a:pt x="35719" y="214312"/>
                </a:lnTo>
                <a:lnTo>
                  <a:pt x="53578" y="312539"/>
                </a:lnTo>
                <a:lnTo>
                  <a:pt x="62508" y="428625"/>
                </a:lnTo>
                <a:lnTo>
                  <a:pt x="71438" y="562569"/>
                </a:lnTo>
                <a:lnTo>
                  <a:pt x="80367" y="669725"/>
                </a:lnTo>
                <a:lnTo>
                  <a:pt x="89297" y="741163"/>
                </a:lnTo>
                <a:lnTo>
                  <a:pt x="89297" y="767952"/>
                </a:lnTo>
                <a:lnTo>
                  <a:pt x="89297" y="767952"/>
                </a:lnTo>
                <a:lnTo>
                  <a:pt x="89297" y="732233"/>
                </a:lnTo>
                <a:lnTo>
                  <a:pt x="71438" y="660796"/>
                </a:lnTo>
                <a:lnTo>
                  <a:pt x="53578" y="580428"/>
                </a:lnTo>
                <a:lnTo>
                  <a:pt x="44649" y="482203"/>
                </a:lnTo>
                <a:lnTo>
                  <a:pt x="26789" y="375046"/>
                </a:lnTo>
                <a:lnTo>
                  <a:pt x="8930" y="258960"/>
                </a:lnTo>
                <a:lnTo>
                  <a:pt x="0" y="178593"/>
                </a:lnTo>
                <a:lnTo>
                  <a:pt x="8930" y="107156"/>
                </a:lnTo>
                <a:lnTo>
                  <a:pt x="26789" y="53578"/>
                </a:lnTo>
                <a:lnTo>
                  <a:pt x="44649" y="17859"/>
                </a:lnTo>
                <a:lnTo>
                  <a:pt x="71438" y="0"/>
                </a:lnTo>
                <a:lnTo>
                  <a:pt x="89297" y="8929"/>
                </a:lnTo>
                <a:lnTo>
                  <a:pt x="116086" y="26789"/>
                </a:lnTo>
                <a:lnTo>
                  <a:pt x="133945" y="53578"/>
                </a:lnTo>
                <a:lnTo>
                  <a:pt x="125016" y="89296"/>
                </a:lnTo>
                <a:lnTo>
                  <a:pt x="107156" y="151804"/>
                </a:lnTo>
                <a:lnTo>
                  <a:pt x="80367" y="205382"/>
                </a:lnTo>
                <a:lnTo>
                  <a:pt x="44649" y="241101"/>
                </a:lnTo>
                <a:lnTo>
                  <a:pt x="26789" y="258960"/>
                </a:lnTo>
                <a:lnTo>
                  <a:pt x="26789" y="25896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1553766" y="5232797"/>
            <a:ext cx="8930" cy="116087"/>
          </a:xfrm>
          <a:custGeom>
            <a:avLst/>
            <a:gdLst/>
            <a:ahLst/>
            <a:cxnLst/>
            <a:rect l="0" t="0" r="0" b="0"/>
            <a:pathLst>
              <a:path w="8930" h="116087">
                <a:moveTo>
                  <a:pt x="0" y="0"/>
                </a:moveTo>
                <a:lnTo>
                  <a:pt x="8929" y="53578"/>
                </a:lnTo>
                <a:lnTo>
                  <a:pt x="8929" y="89297"/>
                </a:lnTo>
                <a:lnTo>
                  <a:pt x="8929" y="116086"/>
                </a:lnTo>
                <a:lnTo>
                  <a:pt x="0" y="116086"/>
                </a:lnTo>
                <a:lnTo>
                  <a:pt x="0" y="116086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1884164" y="5116711"/>
            <a:ext cx="196454" cy="312540"/>
          </a:xfrm>
          <a:custGeom>
            <a:avLst/>
            <a:gdLst/>
            <a:ahLst/>
            <a:cxnLst/>
            <a:rect l="0" t="0" r="0" b="0"/>
            <a:pathLst>
              <a:path w="196454" h="312540">
                <a:moveTo>
                  <a:pt x="0" y="0"/>
                </a:moveTo>
                <a:lnTo>
                  <a:pt x="17859" y="53578"/>
                </a:lnTo>
                <a:lnTo>
                  <a:pt x="26789" y="107156"/>
                </a:lnTo>
                <a:lnTo>
                  <a:pt x="35719" y="178594"/>
                </a:lnTo>
                <a:lnTo>
                  <a:pt x="44649" y="250031"/>
                </a:lnTo>
                <a:lnTo>
                  <a:pt x="44649" y="294680"/>
                </a:lnTo>
                <a:lnTo>
                  <a:pt x="53578" y="303609"/>
                </a:lnTo>
                <a:lnTo>
                  <a:pt x="62508" y="294680"/>
                </a:lnTo>
                <a:lnTo>
                  <a:pt x="71438" y="267891"/>
                </a:lnTo>
                <a:lnTo>
                  <a:pt x="89297" y="223242"/>
                </a:lnTo>
                <a:lnTo>
                  <a:pt x="107156" y="169664"/>
                </a:lnTo>
                <a:lnTo>
                  <a:pt x="125016" y="116086"/>
                </a:lnTo>
                <a:lnTo>
                  <a:pt x="142875" y="71437"/>
                </a:lnTo>
                <a:lnTo>
                  <a:pt x="160734" y="53578"/>
                </a:lnTo>
                <a:lnTo>
                  <a:pt x="178594" y="53578"/>
                </a:lnTo>
                <a:lnTo>
                  <a:pt x="187524" y="71437"/>
                </a:lnTo>
                <a:lnTo>
                  <a:pt x="196453" y="98227"/>
                </a:lnTo>
                <a:lnTo>
                  <a:pt x="196453" y="160734"/>
                </a:lnTo>
                <a:lnTo>
                  <a:pt x="196453" y="223242"/>
                </a:lnTo>
                <a:lnTo>
                  <a:pt x="178594" y="276820"/>
                </a:lnTo>
                <a:lnTo>
                  <a:pt x="151805" y="312539"/>
                </a:lnTo>
                <a:lnTo>
                  <a:pt x="133945" y="312539"/>
                </a:lnTo>
                <a:lnTo>
                  <a:pt x="107156" y="267891"/>
                </a:lnTo>
                <a:lnTo>
                  <a:pt x="107156" y="26789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/>
          <p:cNvSpPr/>
          <p:nvPr/>
        </p:nvSpPr>
        <p:spPr>
          <a:xfrm>
            <a:off x="1794867" y="4848820"/>
            <a:ext cx="26790" cy="44650"/>
          </a:xfrm>
          <a:custGeom>
            <a:avLst/>
            <a:gdLst/>
            <a:ahLst/>
            <a:cxnLst/>
            <a:rect l="0" t="0" r="0" b="0"/>
            <a:pathLst>
              <a:path w="26790" h="44650">
                <a:moveTo>
                  <a:pt x="0" y="0"/>
                </a:moveTo>
                <a:lnTo>
                  <a:pt x="0" y="26789"/>
                </a:lnTo>
                <a:lnTo>
                  <a:pt x="8930" y="26789"/>
                </a:lnTo>
                <a:lnTo>
                  <a:pt x="26789" y="44649"/>
                </a:lnTo>
                <a:lnTo>
                  <a:pt x="26789" y="4464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2294930" y="5143500"/>
            <a:ext cx="250032" cy="223243"/>
          </a:xfrm>
          <a:custGeom>
            <a:avLst/>
            <a:gdLst/>
            <a:ahLst/>
            <a:cxnLst/>
            <a:rect l="0" t="0" r="0" b="0"/>
            <a:pathLst>
              <a:path w="250032" h="223243">
                <a:moveTo>
                  <a:pt x="133945" y="17859"/>
                </a:moveTo>
                <a:lnTo>
                  <a:pt x="125015" y="17859"/>
                </a:lnTo>
                <a:lnTo>
                  <a:pt x="98226" y="0"/>
                </a:lnTo>
                <a:lnTo>
                  <a:pt x="62508" y="8930"/>
                </a:lnTo>
                <a:lnTo>
                  <a:pt x="35718" y="44648"/>
                </a:lnTo>
                <a:lnTo>
                  <a:pt x="8929" y="98227"/>
                </a:lnTo>
                <a:lnTo>
                  <a:pt x="0" y="133945"/>
                </a:lnTo>
                <a:lnTo>
                  <a:pt x="8929" y="169664"/>
                </a:lnTo>
                <a:lnTo>
                  <a:pt x="26789" y="187523"/>
                </a:lnTo>
                <a:lnTo>
                  <a:pt x="44648" y="187523"/>
                </a:lnTo>
                <a:lnTo>
                  <a:pt x="71437" y="178594"/>
                </a:lnTo>
                <a:lnTo>
                  <a:pt x="89297" y="151805"/>
                </a:lnTo>
                <a:lnTo>
                  <a:pt x="107156" y="116086"/>
                </a:lnTo>
                <a:lnTo>
                  <a:pt x="125015" y="80367"/>
                </a:lnTo>
                <a:lnTo>
                  <a:pt x="133945" y="35719"/>
                </a:lnTo>
                <a:lnTo>
                  <a:pt x="142875" y="17859"/>
                </a:lnTo>
                <a:lnTo>
                  <a:pt x="142875" y="8930"/>
                </a:lnTo>
                <a:lnTo>
                  <a:pt x="142875" y="17859"/>
                </a:lnTo>
                <a:lnTo>
                  <a:pt x="142875" y="44648"/>
                </a:lnTo>
                <a:lnTo>
                  <a:pt x="151804" y="98227"/>
                </a:lnTo>
                <a:lnTo>
                  <a:pt x="160734" y="151805"/>
                </a:lnTo>
                <a:lnTo>
                  <a:pt x="169664" y="196453"/>
                </a:lnTo>
                <a:lnTo>
                  <a:pt x="187523" y="214313"/>
                </a:lnTo>
                <a:lnTo>
                  <a:pt x="205383" y="223242"/>
                </a:lnTo>
                <a:lnTo>
                  <a:pt x="232172" y="214313"/>
                </a:lnTo>
                <a:lnTo>
                  <a:pt x="250031" y="178594"/>
                </a:lnTo>
                <a:lnTo>
                  <a:pt x="250031" y="17859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2616398" y="4723804"/>
            <a:ext cx="205384" cy="767955"/>
          </a:xfrm>
          <a:custGeom>
            <a:avLst/>
            <a:gdLst/>
            <a:ahLst/>
            <a:cxnLst/>
            <a:rect l="0" t="0" r="0" b="0"/>
            <a:pathLst>
              <a:path w="205384" h="767955">
                <a:moveTo>
                  <a:pt x="8930" y="0"/>
                </a:moveTo>
                <a:lnTo>
                  <a:pt x="8930" y="17860"/>
                </a:lnTo>
                <a:lnTo>
                  <a:pt x="17860" y="62508"/>
                </a:lnTo>
                <a:lnTo>
                  <a:pt x="17860" y="125016"/>
                </a:lnTo>
                <a:lnTo>
                  <a:pt x="8930" y="214313"/>
                </a:lnTo>
                <a:lnTo>
                  <a:pt x="0" y="330399"/>
                </a:lnTo>
                <a:lnTo>
                  <a:pt x="0" y="446485"/>
                </a:lnTo>
                <a:lnTo>
                  <a:pt x="8930" y="562571"/>
                </a:lnTo>
                <a:lnTo>
                  <a:pt x="26790" y="642938"/>
                </a:lnTo>
                <a:lnTo>
                  <a:pt x="44649" y="687587"/>
                </a:lnTo>
                <a:lnTo>
                  <a:pt x="71438" y="705446"/>
                </a:lnTo>
                <a:lnTo>
                  <a:pt x="89297" y="687587"/>
                </a:lnTo>
                <a:lnTo>
                  <a:pt x="107157" y="660798"/>
                </a:lnTo>
                <a:lnTo>
                  <a:pt x="125016" y="598290"/>
                </a:lnTo>
                <a:lnTo>
                  <a:pt x="142875" y="517923"/>
                </a:lnTo>
                <a:lnTo>
                  <a:pt x="151805" y="428626"/>
                </a:lnTo>
                <a:lnTo>
                  <a:pt x="151805" y="330399"/>
                </a:lnTo>
                <a:lnTo>
                  <a:pt x="142875" y="232173"/>
                </a:lnTo>
                <a:lnTo>
                  <a:pt x="133946" y="142875"/>
                </a:lnTo>
                <a:lnTo>
                  <a:pt x="125016" y="80367"/>
                </a:lnTo>
                <a:lnTo>
                  <a:pt x="125016" y="44649"/>
                </a:lnTo>
                <a:lnTo>
                  <a:pt x="125016" y="44649"/>
                </a:lnTo>
                <a:lnTo>
                  <a:pt x="125016" y="71438"/>
                </a:lnTo>
                <a:lnTo>
                  <a:pt x="133946" y="98227"/>
                </a:lnTo>
                <a:lnTo>
                  <a:pt x="133946" y="151805"/>
                </a:lnTo>
                <a:lnTo>
                  <a:pt x="133946" y="232173"/>
                </a:lnTo>
                <a:lnTo>
                  <a:pt x="151805" y="339329"/>
                </a:lnTo>
                <a:lnTo>
                  <a:pt x="160735" y="455415"/>
                </a:lnTo>
                <a:lnTo>
                  <a:pt x="169665" y="571501"/>
                </a:lnTo>
                <a:lnTo>
                  <a:pt x="178594" y="660798"/>
                </a:lnTo>
                <a:lnTo>
                  <a:pt x="187524" y="732235"/>
                </a:lnTo>
                <a:lnTo>
                  <a:pt x="196454" y="767954"/>
                </a:lnTo>
                <a:lnTo>
                  <a:pt x="205383" y="767954"/>
                </a:lnTo>
                <a:lnTo>
                  <a:pt x="205383" y="732235"/>
                </a:lnTo>
                <a:lnTo>
                  <a:pt x="205383" y="669727"/>
                </a:lnTo>
                <a:lnTo>
                  <a:pt x="205383" y="66972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>
            <a:off x="2455664" y="4929188"/>
            <a:ext cx="1017985" cy="491133"/>
          </a:xfrm>
          <a:custGeom>
            <a:avLst/>
            <a:gdLst/>
            <a:ahLst/>
            <a:cxnLst/>
            <a:rect l="0" t="0" r="0" b="0"/>
            <a:pathLst>
              <a:path w="1017985" h="491133">
                <a:moveTo>
                  <a:pt x="0" y="17859"/>
                </a:moveTo>
                <a:lnTo>
                  <a:pt x="35719" y="17859"/>
                </a:lnTo>
                <a:lnTo>
                  <a:pt x="71438" y="17859"/>
                </a:lnTo>
                <a:lnTo>
                  <a:pt x="125016" y="8929"/>
                </a:lnTo>
                <a:lnTo>
                  <a:pt x="187524" y="0"/>
                </a:lnTo>
                <a:lnTo>
                  <a:pt x="241102" y="8929"/>
                </a:lnTo>
                <a:lnTo>
                  <a:pt x="294680" y="26789"/>
                </a:lnTo>
                <a:lnTo>
                  <a:pt x="348258" y="71437"/>
                </a:lnTo>
                <a:lnTo>
                  <a:pt x="392906" y="133945"/>
                </a:lnTo>
                <a:lnTo>
                  <a:pt x="437555" y="205382"/>
                </a:lnTo>
                <a:lnTo>
                  <a:pt x="464344" y="276820"/>
                </a:lnTo>
                <a:lnTo>
                  <a:pt x="482203" y="339328"/>
                </a:lnTo>
                <a:lnTo>
                  <a:pt x="491133" y="401835"/>
                </a:lnTo>
                <a:lnTo>
                  <a:pt x="491133" y="428625"/>
                </a:lnTo>
                <a:lnTo>
                  <a:pt x="482203" y="428625"/>
                </a:lnTo>
                <a:lnTo>
                  <a:pt x="473274" y="410765"/>
                </a:lnTo>
                <a:lnTo>
                  <a:pt x="473274" y="375046"/>
                </a:lnTo>
                <a:lnTo>
                  <a:pt x="473274" y="312539"/>
                </a:lnTo>
                <a:lnTo>
                  <a:pt x="482203" y="250031"/>
                </a:lnTo>
                <a:lnTo>
                  <a:pt x="500063" y="196453"/>
                </a:lnTo>
                <a:lnTo>
                  <a:pt x="508992" y="160734"/>
                </a:lnTo>
                <a:lnTo>
                  <a:pt x="535781" y="151804"/>
                </a:lnTo>
                <a:lnTo>
                  <a:pt x="562570" y="160734"/>
                </a:lnTo>
                <a:lnTo>
                  <a:pt x="598289" y="178593"/>
                </a:lnTo>
                <a:lnTo>
                  <a:pt x="625078" y="214312"/>
                </a:lnTo>
                <a:lnTo>
                  <a:pt x="651867" y="232171"/>
                </a:lnTo>
                <a:lnTo>
                  <a:pt x="678656" y="258960"/>
                </a:lnTo>
                <a:lnTo>
                  <a:pt x="705445" y="267890"/>
                </a:lnTo>
                <a:lnTo>
                  <a:pt x="732234" y="267890"/>
                </a:lnTo>
                <a:lnTo>
                  <a:pt x="741164" y="258960"/>
                </a:lnTo>
                <a:lnTo>
                  <a:pt x="759024" y="250031"/>
                </a:lnTo>
                <a:lnTo>
                  <a:pt x="750094" y="232171"/>
                </a:lnTo>
                <a:lnTo>
                  <a:pt x="741164" y="223242"/>
                </a:lnTo>
                <a:lnTo>
                  <a:pt x="723305" y="205382"/>
                </a:lnTo>
                <a:lnTo>
                  <a:pt x="696516" y="196453"/>
                </a:lnTo>
                <a:lnTo>
                  <a:pt x="669727" y="214312"/>
                </a:lnTo>
                <a:lnTo>
                  <a:pt x="651867" y="232171"/>
                </a:lnTo>
                <a:lnTo>
                  <a:pt x="625078" y="267890"/>
                </a:lnTo>
                <a:lnTo>
                  <a:pt x="616149" y="321468"/>
                </a:lnTo>
                <a:lnTo>
                  <a:pt x="598289" y="366117"/>
                </a:lnTo>
                <a:lnTo>
                  <a:pt x="598289" y="401835"/>
                </a:lnTo>
                <a:lnTo>
                  <a:pt x="607219" y="428625"/>
                </a:lnTo>
                <a:lnTo>
                  <a:pt x="634008" y="446484"/>
                </a:lnTo>
                <a:lnTo>
                  <a:pt x="651867" y="446484"/>
                </a:lnTo>
                <a:lnTo>
                  <a:pt x="678656" y="419695"/>
                </a:lnTo>
                <a:lnTo>
                  <a:pt x="696516" y="392906"/>
                </a:lnTo>
                <a:lnTo>
                  <a:pt x="723305" y="348257"/>
                </a:lnTo>
                <a:lnTo>
                  <a:pt x="741164" y="312539"/>
                </a:lnTo>
                <a:lnTo>
                  <a:pt x="750094" y="267890"/>
                </a:lnTo>
                <a:lnTo>
                  <a:pt x="750094" y="241101"/>
                </a:lnTo>
                <a:lnTo>
                  <a:pt x="741164" y="241101"/>
                </a:lnTo>
                <a:lnTo>
                  <a:pt x="741164" y="250031"/>
                </a:lnTo>
                <a:lnTo>
                  <a:pt x="732234" y="267890"/>
                </a:lnTo>
                <a:lnTo>
                  <a:pt x="723305" y="303609"/>
                </a:lnTo>
                <a:lnTo>
                  <a:pt x="723305" y="339328"/>
                </a:lnTo>
                <a:lnTo>
                  <a:pt x="732234" y="392906"/>
                </a:lnTo>
                <a:lnTo>
                  <a:pt x="741164" y="428625"/>
                </a:lnTo>
                <a:lnTo>
                  <a:pt x="767953" y="473273"/>
                </a:lnTo>
                <a:lnTo>
                  <a:pt x="794742" y="491132"/>
                </a:lnTo>
                <a:lnTo>
                  <a:pt x="830461" y="491132"/>
                </a:lnTo>
                <a:lnTo>
                  <a:pt x="857250" y="464343"/>
                </a:lnTo>
                <a:lnTo>
                  <a:pt x="884039" y="428625"/>
                </a:lnTo>
                <a:lnTo>
                  <a:pt x="919758" y="375046"/>
                </a:lnTo>
                <a:lnTo>
                  <a:pt x="937617" y="339328"/>
                </a:lnTo>
                <a:lnTo>
                  <a:pt x="964406" y="294679"/>
                </a:lnTo>
                <a:lnTo>
                  <a:pt x="973336" y="258960"/>
                </a:lnTo>
                <a:lnTo>
                  <a:pt x="973336" y="241101"/>
                </a:lnTo>
                <a:lnTo>
                  <a:pt x="964406" y="241101"/>
                </a:lnTo>
                <a:lnTo>
                  <a:pt x="955477" y="241101"/>
                </a:lnTo>
                <a:lnTo>
                  <a:pt x="937617" y="241101"/>
                </a:lnTo>
                <a:lnTo>
                  <a:pt x="919758" y="258960"/>
                </a:lnTo>
                <a:lnTo>
                  <a:pt x="901899" y="285750"/>
                </a:lnTo>
                <a:lnTo>
                  <a:pt x="884039" y="330398"/>
                </a:lnTo>
                <a:lnTo>
                  <a:pt x="884039" y="383976"/>
                </a:lnTo>
                <a:lnTo>
                  <a:pt x="892969" y="428625"/>
                </a:lnTo>
                <a:lnTo>
                  <a:pt x="901899" y="455414"/>
                </a:lnTo>
                <a:lnTo>
                  <a:pt x="928688" y="482203"/>
                </a:lnTo>
                <a:lnTo>
                  <a:pt x="955477" y="491132"/>
                </a:lnTo>
                <a:lnTo>
                  <a:pt x="982266" y="482203"/>
                </a:lnTo>
                <a:lnTo>
                  <a:pt x="1009055" y="455414"/>
                </a:lnTo>
                <a:lnTo>
                  <a:pt x="1017984" y="401835"/>
                </a:lnTo>
                <a:lnTo>
                  <a:pt x="1017984" y="40183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>
            <a:off x="3464719" y="4714875"/>
            <a:ext cx="562571" cy="1071563"/>
          </a:xfrm>
          <a:custGeom>
            <a:avLst/>
            <a:gdLst/>
            <a:ahLst/>
            <a:cxnLst/>
            <a:rect l="0" t="0" r="0" b="0"/>
            <a:pathLst>
              <a:path w="562571" h="1071563">
                <a:moveTo>
                  <a:pt x="0" y="0"/>
                </a:moveTo>
                <a:lnTo>
                  <a:pt x="17859" y="26789"/>
                </a:lnTo>
                <a:lnTo>
                  <a:pt x="17859" y="71437"/>
                </a:lnTo>
                <a:lnTo>
                  <a:pt x="26789" y="125015"/>
                </a:lnTo>
                <a:lnTo>
                  <a:pt x="26789" y="205383"/>
                </a:lnTo>
                <a:lnTo>
                  <a:pt x="26789" y="303609"/>
                </a:lnTo>
                <a:lnTo>
                  <a:pt x="35719" y="419695"/>
                </a:lnTo>
                <a:lnTo>
                  <a:pt x="35719" y="535781"/>
                </a:lnTo>
                <a:lnTo>
                  <a:pt x="44648" y="642938"/>
                </a:lnTo>
                <a:lnTo>
                  <a:pt x="62508" y="723305"/>
                </a:lnTo>
                <a:lnTo>
                  <a:pt x="89297" y="767953"/>
                </a:lnTo>
                <a:lnTo>
                  <a:pt x="107156" y="785813"/>
                </a:lnTo>
                <a:lnTo>
                  <a:pt x="133945" y="785813"/>
                </a:lnTo>
                <a:lnTo>
                  <a:pt x="160734" y="750094"/>
                </a:lnTo>
                <a:lnTo>
                  <a:pt x="178594" y="714375"/>
                </a:lnTo>
                <a:lnTo>
                  <a:pt x="187523" y="669727"/>
                </a:lnTo>
                <a:lnTo>
                  <a:pt x="196453" y="616148"/>
                </a:lnTo>
                <a:lnTo>
                  <a:pt x="196453" y="562570"/>
                </a:lnTo>
                <a:lnTo>
                  <a:pt x="196453" y="535781"/>
                </a:lnTo>
                <a:lnTo>
                  <a:pt x="196453" y="526852"/>
                </a:lnTo>
                <a:lnTo>
                  <a:pt x="187523" y="535781"/>
                </a:lnTo>
                <a:lnTo>
                  <a:pt x="187523" y="562570"/>
                </a:lnTo>
                <a:lnTo>
                  <a:pt x="196453" y="616148"/>
                </a:lnTo>
                <a:lnTo>
                  <a:pt x="196453" y="669727"/>
                </a:lnTo>
                <a:lnTo>
                  <a:pt x="205383" y="723305"/>
                </a:lnTo>
                <a:lnTo>
                  <a:pt x="205383" y="759023"/>
                </a:lnTo>
                <a:lnTo>
                  <a:pt x="223242" y="785813"/>
                </a:lnTo>
                <a:lnTo>
                  <a:pt x="241101" y="794742"/>
                </a:lnTo>
                <a:lnTo>
                  <a:pt x="250031" y="776883"/>
                </a:lnTo>
                <a:lnTo>
                  <a:pt x="267890" y="750094"/>
                </a:lnTo>
                <a:lnTo>
                  <a:pt x="294679" y="705445"/>
                </a:lnTo>
                <a:lnTo>
                  <a:pt x="312539" y="660797"/>
                </a:lnTo>
                <a:lnTo>
                  <a:pt x="330398" y="625078"/>
                </a:lnTo>
                <a:lnTo>
                  <a:pt x="339328" y="616148"/>
                </a:lnTo>
                <a:lnTo>
                  <a:pt x="339328" y="616148"/>
                </a:lnTo>
                <a:lnTo>
                  <a:pt x="348258" y="634008"/>
                </a:lnTo>
                <a:lnTo>
                  <a:pt x="348258" y="669727"/>
                </a:lnTo>
                <a:lnTo>
                  <a:pt x="357187" y="705445"/>
                </a:lnTo>
                <a:lnTo>
                  <a:pt x="357187" y="750094"/>
                </a:lnTo>
                <a:lnTo>
                  <a:pt x="366117" y="767953"/>
                </a:lnTo>
                <a:lnTo>
                  <a:pt x="375047" y="776883"/>
                </a:lnTo>
                <a:lnTo>
                  <a:pt x="383976" y="776883"/>
                </a:lnTo>
                <a:lnTo>
                  <a:pt x="401836" y="767953"/>
                </a:lnTo>
                <a:lnTo>
                  <a:pt x="428625" y="741164"/>
                </a:lnTo>
                <a:lnTo>
                  <a:pt x="446484" y="714375"/>
                </a:lnTo>
                <a:lnTo>
                  <a:pt x="464344" y="687586"/>
                </a:lnTo>
                <a:lnTo>
                  <a:pt x="500062" y="669727"/>
                </a:lnTo>
                <a:lnTo>
                  <a:pt x="517922" y="678656"/>
                </a:lnTo>
                <a:lnTo>
                  <a:pt x="535781" y="714375"/>
                </a:lnTo>
                <a:lnTo>
                  <a:pt x="544711" y="759023"/>
                </a:lnTo>
                <a:lnTo>
                  <a:pt x="553640" y="821531"/>
                </a:lnTo>
                <a:lnTo>
                  <a:pt x="562570" y="892968"/>
                </a:lnTo>
                <a:lnTo>
                  <a:pt x="553640" y="973335"/>
                </a:lnTo>
                <a:lnTo>
                  <a:pt x="553640" y="1035843"/>
                </a:lnTo>
                <a:lnTo>
                  <a:pt x="535781" y="1071562"/>
                </a:lnTo>
                <a:lnTo>
                  <a:pt x="517922" y="1071562"/>
                </a:lnTo>
                <a:lnTo>
                  <a:pt x="482203" y="1026913"/>
                </a:lnTo>
                <a:lnTo>
                  <a:pt x="482203" y="1026913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/>
          <p:cNvSpPr/>
          <p:nvPr/>
        </p:nvSpPr>
        <p:spPr>
          <a:xfrm>
            <a:off x="3714750" y="5054203"/>
            <a:ext cx="8931" cy="17861"/>
          </a:xfrm>
          <a:custGeom>
            <a:avLst/>
            <a:gdLst/>
            <a:ahLst/>
            <a:cxnLst/>
            <a:rect l="0" t="0" r="0" b="0"/>
            <a:pathLst>
              <a:path w="8931" h="17861">
                <a:moveTo>
                  <a:pt x="0" y="8930"/>
                </a:moveTo>
                <a:lnTo>
                  <a:pt x="8930" y="17860"/>
                </a:lnTo>
                <a:lnTo>
                  <a:pt x="8930" y="0"/>
                </a:lnTo>
                <a:lnTo>
                  <a:pt x="8930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/>
          <p:cNvSpPr/>
          <p:nvPr/>
        </p:nvSpPr>
        <p:spPr>
          <a:xfrm>
            <a:off x="3402211" y="4911328"/>
            <a:ext cx="303610" cy="17861"/>
          </a:xfrm>
          <a:custGeom>
            <a:avLst/>
            <a:gdLst/>
            <a:ahLst/>
            <a:cxnLst/>
            <a:rect l="0" t="0" r="0" b="0"/>
            <a:pathLst>
              <a:path w="303610" h="17861">
                <a:moveTo>
                  <a:pt x="0" y="8930"/>
                </a:moveTo>
                <a:lnTo>
                  <a:pt x="53578" y="17860"/>
                </a:lnTo>
                <a:lnTo>
                  <a:pt x="133945" y="17860"/>
                </a:lnTo>
                <a:lnTo>
                  <a:pt x="223242" y="8930"/>
                </a:lnTo>
                <a:lnTo>
                  <a:pt x="303609" y="0"/>
                </a:lnTo>
                <a:lnTo>
                  <a:pt x="303609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>
            <a:off x="1607344" y="5777507"/>
            <a:ext cx="258962" cy="366118"/>
          </a:xfrm>
          <a:custGeom>
            <a:avLst/>
            <a:gdLst/>
            <a:ahLst/>
            <a:cxnLst/>
            <a:rect l="0" t="0" r="0" b="0"/>
            <a:pathLst>
              <a:path w="258962" h="366118">
                <a:moveTo>
                  <a:pt x="8929" y="0"/>
                </a:moveTo>
                <a:lnTo>
                  <a:pt x="0" y="26789"/>
                </a:lnTo>
                <a:lnTo>
                  <a:pt x="0" y="62508"/>
                </a:lnTo>
                <a:lnTo>
                  <a:pt x="0" y="116086"/>
                </a:lnTo>
                <a:lnTo>
                  <a:pt x="8929" y="178594"/>
                </a:lnTo>
                <a:lnTo>
                  <a:pt x="8929" y="241102"/>
                </a:lnTo>
                <a:lnTo>
                  <a:pt x="26789" y="294680"/>
                </a:lnTo>
                <a:lnTo>
                  <a:pt x="44648" y="312539"/>
                </a:lnTo>
                <a:lnTo>
                  <a:pt x="62508" y="330398"/>
                </a:lnTo>
                <a:lnTo>
                  <a:pt x="80367" y="330398"/>
                </a:lnTo>
                <a:lnTo>
                  <a:pt x="89297" y="312539"/>
                </a:lnTo>
                <a:lnTo>
                  <a:pt x="98226" y="294680"/>
                </a:lnTo>
                <a:lnTo>
                  <a:pt x="107156" y="267891"/>
                </a:lnTo>
                <a:lnTo>
                  <a:pt x="116086" y="223242"/>
                </a:lnTo>
                <a:lnTo>
                  <a:pt x="116086" y="178594"/>
                </a:lnTo>
                <a:lnTo>
                  <a:pt x="125015" y="142875"/>
                </a:lnTo>
                <a:lnTo>
                  <a:pt x="133945" y="125016"/>
                </a:lnTo>
                <a:lnTo>
                  <a:pt x="142875" y="125016"/>
                </a:lnTo>
                <a:lnTo>
                  <a:pt x="142875" y="133945"/>
                </a:lnTo>
                <a:lnTo>
                  <a:pt x="142875" y="160734"/>
                </a:lnTo>
                <a:lnTo>
                  <a:pt x="142875" y="205383"/>
                </a:lnTo>
                <a:lnTo>
                  <a:pt x="151804" y="258961"/>
                </a:lnTo>
                <a:lnTo>
                  <a:pt x="151804" y="303609"/>
                </a:lnTo>
                <a:lnTo>
                  <a:pt x="151804" y="321469"/>
                </a:lnTo>
                <a:lnTo>
                  <a:pt x="151804" y="330398"/>
                </a:lnTo>
                <a:lnTo>
                  <a:pt x="142875" y="312539"/>
                </a:lnTo>
                <a:lnTo>
                  <a:pt x="151804" y="294680"/>
                </a:lnTo>
                <a:lnTo>
                  <a:pt x="151804" y="276820"/>
                </a:lnTo>
                <a:lnTo>
                  <a:pt x="169664" y="241102"/>
                </a:lnTo>
                <a:lnTo>
                  <a:pt x="178594" y="214313"/>
                </a:lnTo>
                <a:lnTo>
                  <a:pt x="196453" y="196453"/>
                </a:lnTo>
                <a:lnTo>
                  <a:pt x="205383" y="196453"/>
                </a:lnTo>
                <a:lnTo>
                  <a:pt x="223242" y="214313"/>
                </a:lnTo>
                <a:lnTo>
                  <a:pt x="232172" y="250031"/>
                </a:lnTo>
                <a:lnTo>
                  <a:pt x="250031" y="285750"/>
                </a:lnTo>
                <a:lnTo>
                  <a:pt x="250031" y="321469"/>
                </a:lnTo>
                <a:lnTo>
                  <a:pt x="258961" y="348258"/>
                </a:lnTo>
                <a:lnTo>
                  <a:pt x="258961" y="366117"/>
                </a:lnTo>
                <a:lnTo>
                  <a:pt x="241101" y="366117"/>
                </a:lnTo>
                <a:lnTo>
                  <a:pt x="214312" y="339328"/>
                </a:lnTo>
                <a:lnTo>
                  <a:pt x="214312" y="33932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1598414" y="5598913"/>
            <a:ext cx="35720" cy="17861"/>
          </a:xfrm>
          <a:custGeom>
            <a:avLst/>
            <a:gdLst/>
            <a:ahLst/>
            <a:cxnLst/>
            <a:rect l="0" t="0" r="0" b="0"/>
            <a:pathLst>
              <a:path w="35720" h="17861">
                <a:moveTo>
                  <a:pt x="0" y="0"/>
                </a:moveTo>
                <a:lnTo>
                  <a:pt x="17859" y="8930"/>
                </a:lnTo>
                <a:lnTo>
                  <a:pt x="35719" y="17860"/>
                </a:lnTo>
                <a:lnTo>
                  <a:pt x="35719" y="1786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2178844" y="5920382"/>
            <a:ext cx="44649" cy="330399"/>
          </a:xfrm>
          <a:custGeom>
            <a:avLst/>
            <a:gdLst/>
            <a:ahLst/>
            <a:cxnLst/>
            <a:rect l="0" t="0" r="0" b="0"/>
            <a:pathLst>
              <a:path w="44649" h="330399">
                <a:moveTo>
                  <a:pt x="0" y="0"/>
                </a:moveTo>
                <a:lnTo>
                  <a:pt x="8929" y="62508"/>
                </a:lnTo>
                <a:lnTo>
                  <a:pt x="8929" y="116086"/>
                </a:lnTo>
                <a:lnTo>
                  <a:pt x="26789" y="187523"/>
                </a:lnTo>
                <a:lnTo>
                  <a:pt x="26789" y="250031"/>
                </a:lnTo>
                <a:lnTo>
                  <a:pt x="26789" y="303609"/>
                </a:lnTo>
                <a:lnTo>
                  <a:pt x="35719" y="330398"/>
                </a:lnTo>
                <a:lnTo>
                  <a:pt x="44648" y="303609"/>
                </a:lnTo>
                <a:lnTo>
                  <a:pt x="44648" y="258961"/>
                </a:lnTo>
                <a:lnTo>
                  <a:pt x="44648" y="25896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7"/>
          <p:cNvSpPr/>
          <p:nvPr/>
        </p:nvSpPr>
        <p:spPr>
          <a:xfrm>
            <a:off x="2214563" y="5625702"/>
            <a:ext cx="187524" cy="634009"/>
          </a:xfrm>
          <a:custGeom>
            <a:avLst/>
            <a:gdLst/>
            <a:ahLst/>
            <a:cxnLst/>
            <a:rect l="0" t="0" r="0" b="0"/>
            <a:pathLst>
              <a:path w="187524" h="634009">
                <a:moveTo>
                  <a:pt x="0" y="8930"/>
                </a:moveTo>
                <a:lnTo>
                  <a:pt x="17859" y="0"/>
                </a:lnTo>
                <a:lnTo>
                  <a:pt x="35718" y="0"/>
                </a:lnTo>
                <a:lnTo>
                  <a:pt x="62507" y="0"/>
                </a:lnTo>
                <a:lnTo>
                  <a:pt x="80367" y="17860"/>
                </a:lnTo>
                <a:lnTo>
                  <a:pt x="89296" y="53578"/>
                </a:lnTo>
                <a:lnTo>
                  <a:pt x="98226" y="116086"/>
                </a:lnTo>
                <a:lnTo>
                  <a:pt x="107156" y="196453"/>
                </a:lnTo>
                <a:lnTo>
                  <a:pt x="116085" y="285750"/>
                </a:lnTo>
                <a:lnTo>
                  <a:pt x="125015" y="383977"/>
                </a:lnTo>
                <a:lnTo>
                  <a:pt x="142875" y="491133"/>
                </a:lnTo>
                <a:lnTo>
                  <a:pt x="151804" y="553641"/>
                </a:lnTo>
                <a:lnTo>
                  <a:pt x="169664" y="589360"/>
                </a:lnTo>
                <a:lnTo>
                  <a:pt x="178593" y="625078"/>
                </a:lnTo>
                <a:lnTo>
                  <a:pt x="187523" y="634008"/>
                </a:lnTo>
                <a:lnTo>
                  <a:pt x="187523" y="616149"/>
                </a:lnTo>
                <a:lnTo>
                  <a:pt x="187523" y="589360"/>
                </a:lnTo>
                <a:lnTo>
                  <a:pt x="178593" y="544711"/>
                </a:lnTo>
                <a:lnTo>
                  <a:pt x="178593" y="54471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8"/>
          <p:cNvSpPr/>
          <p:nvPr/>
        </p:nvSpPr>
        <p:spPr>
          <a:xfrm>
            <a:off x="2259211" y="5920382"/>
            <a:ext cx="383978" cy="276821"/>
          </a:xfrm>
          <a:custGeom>
            <a:avLst/>
            <a:gdLst/>
            <a:ahLst/>
            <a:cxnLst/>
            <a:rect l="0" t="0" r="0" b="0"/>
            <a:pathLst>
              <a:path w="383978" h="276821">
                <a:moveTo>
                  <a:pt x="0" y="0"/>
                </a:moveTo>
                <a:lnTo>
                  <a:pt x="8930" y="8930"/>
                </a:lnTo>
                <a:lnTo>
                  <a:pt x="26789" y="8930"/>
                </a:lnTo>
                <a:lnTo>
                  <a:pt x="62508" y="8930"/>
                </a:lnTo>
                <a:lnTo>
                  <a:pt x="107156" y="17859"/>
                </a:lnTo>
                <a:lnTo>
                  <a:pt x="142875" y="8930"/>
                </a:lnTo>
                <a:lnTo>
                  <a:pt x="169664" y="17859"/>
                </a:lnTo>
                <a:lnTo>
                  <a:pt x="196453" y="8930"/>
                </a:lnTo>
                <a:lnTo>
                  <a:pt x="223242" y="8930"/>
                </a:lnTo>
                <a:lnTo>
                  <a:pt x="241102" y="17859"/>
                </a:lnTo>
                <a:lnTo>
                  <a:pt x="250031" y="26789"/>
                </a:lnTo>
                <a:lnTo>
                  <a:pt x="258961" y="44648"/>
                </a:lnTo>
                <a:lnTo>
                  <a:pt x="258961" y="62508"/>
                </a:lnTo>
                <a:lnTo>
                  <a:pt x="250031" y="89297"/>
                </a:lnTo>
                <a:lnTo>
                  <a:pt x="250031" y="125016"/>
                </a:lnTo>
                <a:lnTo>
                  <a:pt x="267891" y="151805"/>
                </a:lnTo>
                <a:lnTo>
                  <a:pt x="294680" y="169664"/>
                </a:lnTo>
                <a:lnTo>
                  <a:pt x="321469" y="187523"/>
                </a:lnTo>
                <a:lnTo>
                  <a:pt x="348258" y="205383"/>
                </a:lnTo>
                <a:lnTo>
                  <a:pt x="375047" y="214313"/>
                </a:lnTo>
                <a:lnTo>
                  <a:pt x="383977" y="232172"/>
                </a:lnTo>
                <a:lnTo>
                  <a:pt x="375047" y="241102"/>
                </a:lnTo>
                <a:lnTo>
                  <a:pt x="348258" y="258961"/>
                </a:lnTo>
                <a:lnTo>
                  <a:pt x="321469" y="276820"/>
                </a:lnTo>
                <a:lnTo>
                  <a:pt x="285750" y="276820"/>
                </a:lnTo>
                <a:lnTo>
                  <a:pt x="258961" y="276820"/>
                </a:lnTo>
                <a:lnTo>
                  <a:pt x="258961" y="27682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2839641" y="5857874"/>
            <a:ext cx="625079" cy="428626"/>
          </a:xfrm>
          <a:custGeom>
            <a:avLst/>
            <a:gdLst/>
            <a:ahLst/>
            <a:cxnLst/>
            <a:rect l="0" t="0" r="0" b="0"/>
            <a:pathLst>
              <a:path w="625079" h="428626">
                <a:moveTo>
                  <a:pt x="142875" y="53578"/>
                </a:moveTo>
                <a:lnTo>
                  <a:pt x="133945" y="62508"/>
                </a:lnTo>
                <a:lnTo>
                  <a:pt x="125015" y="53578"/>
                </a:lnTo>
                <a:lnTo>
                  <a:pt x="98226" y="44649"/>
                </a:lnTo>
                <a:lnTo>
                  <a:pt x="62507" y="62508"/>
                </a:lnTo>
                <a:lnTo>
                  <a:pt x="35718" y="98227"/>
                </a:lnTo>
                <a:lnTo>
                  <a:pt x="8929" y="142875"/>
                </a:lnTo>
                <a:lnTo>
                  <a:pt x="0" y="214313"/>
                </a:lnTo>
                <a:lnTo>
                  <a:pt x="0" y="267891"/>
                </a:lnTo>
                <a:lnTo>
                  <a:pt x="17859" y="312539"/>
                </a:lnTo>
                <a:lnTo>
                  <a:pt x="44648" y="330399"/>
                </a:lnTo>
                <a:lnTo>
                  <a:pt x="71437" y="348258"/>
                </a:lnTo>
                <a:lnTo>
                  <a:pt x="98226" y="339328"/>
                </a:lnTo>
                <a:lnTo>
                  <a:pt x="125015" y="339328"/>
                </a:lnTo>
                <a:lnTo>
                  <a:pt x="133945" y="321469"/>
                </a:lnTo>
                <a:lnTo>
                  <a:pt x="133945" y="285750"/>
                </a:lnTo>
                <a:lnTo>
                  <a:pt x="133945" y="258961"/>
                </a:lnTo>
                <a:lnTo>
                  <a:pt x="125015" y="214313"/>
                </a:lnTo>
                <a:lnTo>
                  <a:pt x="107156" y="169664"/>
                </a:lnTo>
                <a:lnTo>
                  <a:pt x="98226" y="133946"/>
                </a:lnTo>
                <a:lnTo>
                  <a:pt x="89297" y="98227"/>
                </a:lnTo>
                <a:lnTo>
                  <a:pt x="89297" y="53578"/>
                </a:lnTo>
                <a:lnTo>
                  <a:pt x="89297" y="35719"/>
                </a:lnTo>
                <a:lnTo>
                  <a:pt x="98226" y="8930"/>
                </a:lnTo>
                <a:lnTo>
                  <a:pt x="116086" y="0"/>
                </a:lnTo>
                <a:lnTo>
                  <a:pt x="142875" y="17860"/>
                </a:lnTo>
                <a:lnTo>
                  <a:pt x="169664" y="53578"/>
                </a:lnTo>
                <a:lnTo>
                  <a:pt x="187523" y="89297"/>
                </a:lnTo>
                <a:lnTo>
                  <a:pt x="205382" y="142875"/>
                </a:lnTo>
                <a:lnTo>
                  <a:pt x="205382" y="196453"/>
                </a:lnTo>
                <a:lnTo>
                  <a:pt x="205382" y="250031"/>
                </a:lnTo>
                <a:lnTo>
                  <a:pt x="196453" y="285750"/>
                </a:lnTo>
                <a:lnTo>
                  <a:pt x="187523" y="312539"/>
                </a:lnTo>
                <a:lnTo>
                  <a:pt x="187523" y="312539"/>
                </a:lnTo>
                <a:lnTo>
                  <a:pt x="187523" y="294680"/>
                </a:lnTo>
                <a:lnTo>
                  <a:pt x="205382" y="267891"/>
                </a:lnTo>
                <a:lnTo>
                  <a:pt x="223242" y="241102"/>
                </a:lnTo>
                <a:lnTo>
                  <a:pt x="241101" y="205383"/>
                </a:lnTo>
                <a:lnTo>
                  <a:pt x="267890" y="187524"/>
                </a:lnTo>
                <a:lnTo>
                  <a:pt x="285750" y="178594"/>
                </a:lnTo>
                <a:lnTo>
                  <a:pt x="303609" y="196453"/>
                </a:lnTo>
                <a:lnTo>
                  <a:pt x="312539" y="223242"/>
                </a:lnTo>
                <a:lnTo>
                  <a:pt x="321468" y="258961"/>
                </a:lnTo>
                <a:lnTo>
                  <a:pt x="330398" y="294680"/>
                </a:lnTo>
                <a:lnTo>
                  <a:pt x="330398" y="312539"/>
                </a:lnTo>
                <a:lnTo>
                  <a:pt x="339328" y="321469"/>
                </a:lnTo>
                <a:lnTo>
                  <a:pt x="348257" y="321469"/>
                </a:lnTo>
                <a:lnTo>
                  <a:pt x="357187" y="303610"/>
                </a:lnTo>
                <a:lnTo>
                  <a:pt x="375047" y="267891"/>
                </a:lnTo>
                <a:lnTo>
                  <a:pt x="383976" y="223242"/>
                </a:lnTo>
                <a:lnTo>
                  <a:pt x="392906" y="178594"/>
                </a:lnTo>
                <a:lnTo>
                  <a:pt x="401836" y="133946"/>
                </a:lnTo>
                <a:lnTo>
                  <a:pt x="401836" y="80367"/>
                </a:lnTo>
                <a:lnTo>
                  <a:pt x="410765" y="53578"/>
                </a:lnTo>
                <a:lnTo>
                  <a:pt x="410765" y="53578"/>
                </a:lnTo>
                <a:lnTo>
                  <a:pt x="428625" y="62508"/>
                </a:lnTo>
                <a:lnTo>
                  <a:pt x="437554" y="107156"/>
                </a:lnTo>
                <a:lnTo>
                  <a:pt x="446484" y="160735"/>
                </a:lnTo>
                <a:lnTo>
                  <a:pt x="446484" y="223242"/>
                </a:lnTo>
                <a:lnTo>
                  <a:pt x="455414" y="294680"/>
                </a:lnTo>
                <a:lnTo>
                  <a:pt x="455414" y="357188"/>
                </a:lnTo>
                <a:lnTo>
                  <a:pt x="446484" y="383977"/>
                </a:lnTo>
                <a:lnTo>
                  <a:pt x="455414" y="392906"/>
                </a:lnTo>
                <a:lnTo>
                  <a:pt x="455414" y="383977"/>
                </a:lnTo>
                <a:lnTo>
                  <a:pt x="464343" y="357188"/>
                </a:lnTo>
                <a:lnTo>
                  <a:pt x="473273" y="321469"/>
                </a:lnTo>
                <a:lnTo>
                  <a:pt x="491132" y="258961"/>
                </a:lnTo>
                <a:lnTo>
                  <a:pt x="508992" y="214313"/>
                </a:lnTo>
                <a:lnTo>
                  <a:pt x="526851" y="178594"/>
                </a:lnTo>
                <a:lnTo>
                  <a:pt x="544711" y="160735"/>
                </a:lnTo>
                <a:lnTo>
                  <a:pt x="553640" y="169664"/>
                </a:lnTo>
                <a:lnTo>
                  <a:pt x="562570" y="187524"/>
                </a:lnTo>
                <a:lnTo>
                  <a:pt x="562570" y="223242"/>
                </a:lnTo>
                <a:lnTo>
                  <a:pt x="571500" y="285750"/>
                </a:lnTo>
                <a:lnTo>
                  <a:pt x="580429" y="339328"/>
                </a:lnTo>
                <a:lnTo>
                  <a:pt x="589359" y="383977"/>
                </a:lnTo>
                <a:lnTo>
                  <a:pt x="607218" y="419696"/>
                </a:lnTo>
                <a:lnTo>
                  <a:pt x="625078" y="428625"/>
                </a:lnTo>
                <a:lnTo>
                  <a:pt x="625078" y="42862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>
            <a:off x="3634383" y="5884663"/>
            <a:ext cx="205384" cy="741165"/>
          </a:xfrm>
          <a:custGeom>
            <a:avLst/>
            <a:gdLst/>
            <a:ahLst/>
            <a:cxnLst/>
            <a:rect l="0" t="0" r="0" b="0"/>
            <a:pathLst>
              <a:path w="205384" h="741165">
                <a:moveTo>
                  <a:pt x="133945" y="80367"/>
                </a:moveTo>
                <a:lnTo>
                  <a:pt x="142875" y="125016"/>
                </a:lnTo>
                <a:lnTo>
                  <a:pt x="151805" y="178594"/>
                </a:lnTo>
                <a:lnTo>
                  <a:pt x="160734" y="250032"/>
                </a:lnTo>
                <a:lnTo>
                  <a:pt x="160734" y="330399"/>
                </a:lnTo>
                <a:lnTo>
                  <a:pt x="160734" y="437555"/>
                </a:lnTo>
                <a:lnTo>
                  <a:pt x="160734" y="526852"/>
                </a:lnTo>
                <a:lnTo>
                  <a:pt x="160734" y="625078"/>
                </a:lnTo>
                <a:lnTo>
                  <a:pt x="160734" y="687586"/>
                </a:lnTo>
                <a:lnTo>
                  <a:pt x="169664" y="732235"/>
                </a:lnTo>
                <a:lnTo>
                  <a:pt x="169664" y="741164"/>
                </a:lnTo>
                <a:lnTo>
                  <a:pt x="169664" y="723305"/>
                </a:lnTo>
                <a:lnTo>
                  <a:pt x="160734" y="678657"/>
                </a:lnTo>
                <a:lnTo>
                  <a:pt x="142875" y="598289"/>
                </a:lnTo>
                <a:lnTo>
                  <a:pt x="116086" y="526852"/>
                </a:lnTo>
                <a:lnTo>
                  <a:pt x="89297" y="446485"/>
                </a:lnTo>
                <a:lnTo>
                  <a:pt x="53578" y="366117"/>
                </a:lnTo>
                <a:lnTo>
                  <a:pt x="26789" y="285750"/>
                </a:lnTo>
                <a:lnTo>
                  <a:pt x="8930" y="214313"/>
                </a:lnTo>
                <a:lnTo>
                  <a:pt x="0" y="142875"/>
                </a:lnTo>
                <a:lnTo>
                  <a:pt x="17859" y="80367"/>
                </a:lnTo>
                <a:lnTo>
                  <a:pt x="35719" y="35719"/>
                </a:lnTo>
                <a:lnTo>
                  <a:pt x="71437" y="8930"/>
                </a:lnTo>
                <a:lnTo>
                  <a:pt x="98226" y="0"/>
                </a:lnTo>
                <a:lnTo>
                  <a:pt x="133945" y="8930"/>
                </a:lnTo>
                <a:lnTo>
                  <a:pt x="169664" y="17860"/>
                </a:lnTo>
                <a:lnTo>
                  <a:pt x="196453" y="62508"/>
                </a:lnTo>
                <a:lnTo>
                  <a:pt x="205383" y="125016"/>
                </a:lnTo>
                <a:lnTo>
                  <a:pt x="205383" y="196453"/>
                </a:lnTo>
                <a:lnTo>
                  <a:pt x="196453" y="258961"/>
                </a:lnTo>
                <a:lnTo>
                  <a:pt x="187523" y="303610"/>
                </a:lnTo>
                <a:lnTo>
                  <a:pt x="169664" y="339328"/>
                </a:lnTo>
                <a:lnTo>
                  <a:pt x="151805" y="357188"/>
                </a:lnTo>
                <a:lnTo>
                  <a:pt x="142875" y="348258"/>
                </a:lnTo>
                <a:lnTo>
                  <a:pt x="133945" y="321469"/>
                </a:lnTo>
                <a:lnTo>
                  <a:pt x="133945" y="32146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1"/>
          <p:cNvSpPr/>
          <p:nvPr/>
        </p:nvSpPr>
        <p:spPr>
          <a:xfrm>
            <a:off x="3920133" y="5893593"/>
            <a:ext cx="375048" cy="437556"/>
          </a:xfrm>
          <a:custGeom>
            <a:avLst/>
            <a:gdLst/>
            <a:ahLst/>
            <a:cxnLst/>
            <a:rect l="0" t="0" r="0" b="0"/>
            <a:pathLst>
              <a:path w="375048" h="437556">
                <a:moveTo>
                  <a:pt x="0" y="0"/>
                </a:moveTo>
                <a:lnTo>
                  <a:pt x="8930" y="62508"/>
                </a:lnTo>
                <a:lnTo>
                  <a:pt x="8930" y="125016"/>
                </a:lnTo>
                <a:lnTo>
                  <a:pt x="8930" y="187523"/>
                </a:lnTo>
                <a:lnTo>
                  <a:pt x="17859" y="258961"/>
                </a:lnTo>
                <a:lnTo>
                  <a:pt x="17859" y="321469"/>
                </a:lnTo>
                <a:lnTo>
                  <a:pt x="26789" y="375047"/>
                </a:lnTo>
                <a:lnTo>
                  <a:pt x="44648" y="410766"/>
                </a:lnTo>
                <a:lnTo>
                  <a:pt x="62508" y="419695"/>
                </a:lnTo>
                <a:lnTo>
                  <a:pt x="98226" y="419695"/>
                </a:lnTo>
                <a:lnTo>
                  <a:pt x="133945" y="401836"/>
                </a:lnTo>
                <a:lnTo>
                  <a:pt x="169664" y="375047"/>
                </a:lnTo>
                <a:lnTo>
                  <a:pt x="196453" y="339328"/>
                </a:lnTo>
                <a:lnTo>
                  <a:pt x="232172" y="303609"/>
                </a:lnTo>
                <a:lnTo>
                  <a:pt x="258961" y="267891"/>
                </a:lnTo>
                <a:lnTo>
                  <a:pt x="276820" y="241102"/>
                </a:lnTo>
                <a:lnTo>
                  <a:pt x="285750" y="223242"/>
                </a:lnTo>
                <a:lnTo>
                  <a:pt x="285750" y="214312"/>
                </a:lnTo>
                <a:lnTo>
                  <a:pt x="276820" y="214312"/>
                </a:lnTo>
                <a:lnTo>
                  <a:pt x="258961" y="223242"/>
                </a:lnTo>
                <a:lnTo>
                  <a:pt x="241101" y="232172"/>
                </a:lnTo>
                <a:lnTo>
                  <a:pt x="214312" y="250031"/>
                </a:lnTo>
                <a:lnTo>
                  <a:pt x="196453" y="276820"/>
                </a:lnTo>
                <a:lnTo>
                  <a:pt x="187523" y="312539"/>
                </a:lnTo>
                <a:lnTo>
                  <a:pt x="178594" y="357187"/>
                </a:lnTo>
                <a:lnTo>
                  <a:pt x="187523" y="401836"/>
                </a:lnTo>
                <a:lnTo>
                  <a:pt x="196453" y="419695"/>
                </a:lnTo>
                <a:lnTo>
                  <a:pt x="223242" y="428625"/>
                </a:lnTo>
                <a:lnTo>
                  <a:pt x="250031" y="437555"/>
                </a:lnTo>
                <a:lnTo>
                  <a:pt x="267890" y="428625"/>
                </a:lnTo>
                <a:lnTo>
                  <a:pt x="294680" y="410766"/>
                </a:lnTo>
                <a:lnTo>
                  <a:pt x="303609" y="366117"/>
                </a:lnTo>
                <a:lnTo>
                  <a:pt x="312539" y="312539"/>
                </a:lnTo>
                <a:lnTo>
                  <a:pt x="303609" y="267891"/>
                </a:lnTo>
                <a:lnTo>
                  <a:pt x="294680" y="232172"/>
                </a:lnTo>
                <a:lnTo>
                  <a:pt x="285750" y="214312"/>
                </a:lnTo>
                <a:lnTo>
                  <a:pt x="276820" y="214312"/>
                </a:lnTo>
                <a:lnTo>
                  <a:pt x="276820" y="232172"/>
                </a:lnTo>
                <a:lnTo>
                  <a:pt x="285750" y="250031"/>
                </a:lnTo>
                <a:lnTo>
                  <a:pt x="294680" y="285750"/>
                </a:lnTo>
                <a:lnTo>
                  <a:pt x="312539" y="330398"/>
                </a:lnTo>
                <a:lnTo>
                  <a:pt x="330398" y="366117"/>
                </a:lnTo>
                <a:lnTo>
                  <a:pt x="348258" y="410766"/>
                </a:lnTo>
                <a:lnTo>
                  <a:pt x="366117" y="437555"/>
                </a:lnTo>
                <a:lnTo>
                  <a:pt x="375047" y="437555"/>
                </a:lnTo>
                <a:lnTo>
                  <a:pt x="375047" y="428625"/>
                </a:lnTo>
                <a:lnTo>
                  <a:pt x="375047" y="401836"/>
                </a:lnTo>
                <a:lnTo>
                  <a:pt x="375047" y="357187"/>
                </a:lnTo>
                <a:lnTo>
                  <a:pt x="375047" y="35718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2"/>
          <p:cNvSpPr/>
          <p:nvPr/>
        </p:nvSpPr>
        <p:spPr>
          <a:xfrm>
            <a:off x="4313039" y="6018609"/>
            <a:ext cx="294681" cy="410766"/>
          </a:xfrm>
          <a:custGeom>
            <a:avLst/>
            <a:gdLst/>
            <a:ahLst/>
            <a:cxnLst/>
            <a:rect l="0" t="0" r="0" b="0"/>
            <a:pathLst>
              <a:path w="294681" h="410766">
                <a:moveTo>
                  <a:pt x="0" y="0"/>
                </a:moveTo>
                <a:lnTo>
                  <a:pt x="17859" y="53578"/>
                </a:lnTo>
                <a:lnTo>
                  <a:pt x="17859" y="107156"/>
                </a:lnTo>
                <a:lnTo>
                  <a:pt x="26789" y="169664"/>
                </a:lnTo>
                <a:lnTo>
                  <a:pt x="35719" y="214312"/>
                </a:lnTo>
                <a:lnTo>
                  <a:pt x="35719" y="267890"/>
                </a:lnTo>
                <a:lnTo>
                  <a:pt x="26789" y="303609"/>
                </a:lnTo>
                <a:lnTo>
                  <a:pt x="35719" y="321468"/>
                </a:lnTo>
                <a:lnTo>
                  <a:pt x="35719" y="312539"/>
                </a:lnTo>
                <a:lnTo>
                  <a:pt x="35719" y="303609"/>
                </a:lnTo>
                <a:lnTo>
                  <a:pt x="44649" y="276820"/>
                </a:lnTo>
                <a:lnTo>
                  <a:pt x="53578" y="241101"/>
                </a:lnTo>
                <a:lnTo>
                  <a:pt x="71438" y="196453"/>
                </a:lnTo>
                <a:lnTo>
                  <a:pt x="80367" y="151804"/>
                </a:lnTo>
                <a:lnTo>
                  <a:pt x="98227" y="116086"/>
                </a:lnTo>
                <a:lnTo>
                  <a:pt x="125016" y="98226"/>
                </a:lnTo>
                <a:lnTo>
                  <a:pt x="133945" y="89296"/>
                </a:lnTo>
                <a:lnTo>
                  <a:pt x="151805" y="107156"/>
                </a:lnTo>
                <a:lnTo>
                  <a:pt x="160734" y="142875"/>
                </a:lnTo>
                <a:lnTo>
                  <a:pt x="160734" y="196453"/>
                </a:lnTo>
                <a:lnTo>
                  <a:pt x="169664" y="250031"/>
                </a:lnTo>
                <a:lnTo>
                  <a:pt x="178594" y="285750"/>
                </a:lnTo>
                <a:lnTo>
                  <a:pt x="196453" y="303609"/>
                </a:lnTo>
                <a:lnTo>
                  <a:pt x="205383" y="312539"/>
                </a:lnTo>
                <a:lnTo>
                  <a:pt x="232172" y="303609"/>
                </a:lnTo>
                <a:lnTo>
                  <a:pt x="250031" y="276820"/>
                </a:lnTo>
                <a:lnTo>
                  <a:pt x="267891" y="241101"/>
                </a:lnTo>
                <a:lnTo>
                  <a:pt x="285750" y="196453"/>
                </a:lnTo>
                <a:lnTo>
                  <a:pt x="294680" y="151804"/>
                </a:lnTo>
                <a:lnTo>
                  <a:pt x="294680" y="116086"/>
                </a:lnTo>
                <a:lnTo>
                  <a:pt x="276820" y="89296"/>
                </a:lnTo>
                <a:lnTo>
                  <a:pt x="258961" y="80367"/>
                </a:lnTo>
                <a:lnTo>
                  <a:pt x="241102" y="89296"/>
                </a:lnTo>
                <a:lnTo>
                  <a:pt x="214313" y="116086"/>
                </a:lnTo>
                <a:lnTo>
                  <a:pt x="178594" y="169664"/>
                </a:lnTo>
                <a:lnTo>
                  <a:pt x="169664" y="223242"/>
                </a:lnTo>
                <a:lnTo>
                  <a:pt x="178594" y="294679"/>
                </a:lnTo>
                <a:lnTo>
                  <a:pt x="196453" y="357187"/>
                </a:lnTo>
                <a:lnTo>
                  <a:pt x="250031" y="410765"/>
                </a:lnTo>
                <a:lnTo>
                  <a:pt x="250031" y="41076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/>
          <p:cNvSpPr/>
          <p:nvPr/>
        </p:nvSpPr>
        <p:spPr>
          <a:xfrm>
            <a:off x="2768203" y="1000125"/>
            <a:ext cx="598290" cy="875110"/>
          </a:xfrm>
          <a:custGeom>
            <a:avLst/>
            <a:gdLst/>
            <a:ahLst/>
            <a:cxnLst/>
            <a:rect l="0" t="0" r="0" b="0"/>
            <a:pathLst>
              <a:path w="598290" h="875110">
                <a:moveTo>
                  <a:pt x="598289" y="80367"/>
                </a:moveTo>
                <a:lnTo>
                  <a:pt x="589360" y="71437"/>
                </a:lnTo>
                <a:lnTo>
                  <a:pt x="589360" y="71437"/>
                </a:lnTo>
                <a:lnTo>
                  <a:pt x="580430" y="62508"/>
                </a:lnTo>
                <a:lnTo>
                  <a:pt x="571500" y="53578"/>
                </a:lnTo>
                <a:lnTo>
                  <a:pt x="562570" y="44648"/>
                </a:lnTo>
                <a:lnTo>
                  <a:pt x="553641" y="44648"/>
                </a:lnTo>
                <a:lnTo>
                  <a:pt x="535781" y="35719"/>
                </a:lnTo>
                <a:lnTo>
                  <a:pt x="517922" y="35719"/>
                </a:lnTo>
                <a:lnTo>
                  <a:pt x="500063" y="35719"/>
                </a:lnTo>
                <a:lnTo>
                  <a:pt x="491133" y="35719"/>
                </a:lnTo>
                <a:lnTo>
                  <a:pt x="473274" y="26789"/>
                </a:lnTo>
                <a:lnTo>
                  <a:pt x="455414" y="17859"/>
                </a:lnTo>
                <a:lnTo>
                  <a:pt x="437555" y="17859"/>
                </a:lnTo>
                <a:lnTo>
                  <a:pt x="419695" y="8930"/>
                </a:lnTo>
                <a:lnTo>
                  <a:pt x="401836" y="8930"/>
                </a:lnTo>
                <a:lnTo>
                  <a:pt x="392906" y="8930"/>
                </a:lnTo>
                <a:lnTo>
                  <a:pt x="366117" y="0"/>
                </a:lnTo>
                <a:lnTo>
                  <a:pt x="348258" y="0"/>
                </a:lnTo>
                <a:lnTo>
                  <a:pt x="339328" y="0"/>
                </a:lnTo>
                <a:lnTo>
                  <a:pt x="312539" y="0"/>
                </a:lnTo>
                <a:lnTo>
                  <a:pt x="285750" y="0"/>
                </a:lnTo>
                <a:lnTo>
                  <a:pt x="267891" y="0"/>
                </a:lnTo>
                <a:lnTo>
                  <a:pt x="258961" y="0"/>
                </a:lnTo>
                <a:lnTo>
                  <a:pt x="241102" y="8930"/>
                </a:lnTo>
                <a:lnTo>
                  <a:pt x="214313" y="17859"/>
                </a:lnTo>
                <a:lnTo>
                  <a:pt x="196453" y="26789"/>
                </a:lnTo>
                <a:lnTo>
                  <a:pt x="169664" y="26789"/>
                </a:lnTo>
                <a:lnTo>
                  <a:pt x="160735" y="44648"/>
                </a:lnTo>
                <a:lnTo>
                  <a:pt x="151805" y="71437"/>
                </a:lnTo>
                <a:lnTo>
                  <a:pt x="133945" y="89297"/>
                </a:lnTo>
                <a:lnTo>
                  <a:pt x="133945" y="107156"/>
                </a:lnTo>
                <a:lnTo>
                  <a:pt x="133945" y="133945"/>
                </a:lnTo>
                <a:lnTo>
                  <a:pt x="133945" y="151805"/>
                </a:lnTo>
                <a:lnTo>
                  <a:pt x="142875" y="178594"/>
                </a:lnTo>
                <a:lnTo>
                  <a:pt x="151805" y="196453"/>
                </a:lnTo>
                <a:lnTo>
                  <a:pt x="160735" y="223242"/>
                </a:lnTo>
                <a:lnTo>
                  <a:pt x="178594" y="250031"/>
                </a:lnTo>
                <a:lnTo>
                  <a:pt x="178594" y="276820"/>
                </a:lnTo>
                <a:lnTo>
                  <a:pt x="160735" y="303609"/>
                </a:lnTo>
                <a:lnTo>
                  <a:pt x="142875" y="330398"/>
                </a:lnTo>
                <a:lnTo>
                  <a:pt x="125016" y="348258"/>
                </a:lnTo>
                <a:lnTo>
                  <a:pt x="107156" y="375047"/>
                </a:lnTo>
                <a:lnTo>
                  <a:pt x="89297" y="392906"/>
                </a:lnTo>
                <a:lnTo>
                  <a:pt x="62508" y="419695"/>
                </a:lnTo>
                <a:lnTo>
                  <a:pt x="53578" y="437554"/>
                </a:lnTo>
                <a:lnTo>
                  <a:pt x="35719" y="446484"/>
                </a:lnTo>
                <a:lnTo>
                  <a:pt x="26789" y="473273"/>
                </a:lnTo>
                <a:lnTo>
                  <a:pt x="17860" y="491133"/>
                </a:lnTo>
                <a:lnTo>
                  <a:pt x="8930" y="508992"/>
                </a:lnTo>
                <a:lnTo>
                  <a:pt x="17860" y="526851"/>
                </a:lnTo>
                <a:lnTo>
                  <a:pt x="8930" y="544711"/>
                </a:lnTo>
                <a:lnTo>
                  <a:pt x="0" y="571500"/>
                </a:lnTo>
                <a:lnTo>
                  <a:pt x="0" y="589359"/>
                </a:lnTo>
                <a:lnTo>
                  <a:pt x="0" y="616148"/>
                </a:lnTo>
                <a:lnTo>
                  <a:pt x="8930" y="642937"/>
                </a:lnTo>
                <a:lnTo>
                  <a:pt x="17860" y="669726"/>
                </a:lnTo>
                <a:lnTo>
                  <a:pt x="35719" y="687586"/>
                </a:lnTo>
                <a:lnTo>
                  <a:pt x="44649" y="714375"/>
                </a:lnTo>
                <a:lnTo>
                  <a:pt x="53578" y="732234"/>
                </a:lnTo>
                <a:lnTo>
                  <a:pt x="53578" y="759023"/>
                </a:lnTo>
                <a:lnTo>
                  <a:pt x="71438" y="776883"/>
                </a:lnTo>
                <a:lnTo>
                  <a:pt x="80367" y="794742"/>
                </a:lnTo>
                <a:lnTo>
                  <a:pt x="89297" y="812601"/>
                </a:lnTo>
                <a:lnTo>
                  <a:pt x="89297" y="821531"/>
                </a:lnTo>
                <a:lnTo>
                  <a:pt x="98227" y="830461"/>
                </a:lnTo>
                <a:lnTo>
                  <a:pt x="98227" y="848320"/>
                </a:lnTo>
                <a:lnTo>
                  <a:pt x="107156" y="857250"/>
                </a:lnTo>
                <a:lnTo>
                  <a:pt x="116086" y="866179"/>
                </a:lnTo>
                <a:lnTo>
                  <a:pt x="133945" y="875109"/>
                </a:lnTo>
                <a:lnTo>
                  <a:pt x="151805" y="875109"/>
                </a:lnTo>
                <a:lnTo>
                  <a:pt x="169664" y="875109"/>
                </a:lnTo>
                <a:lnTo>
                  <a:pt x="196453" y="866179"/>
                </a:lnTo>
                <a:lnTo>
                  <a:pt x="214313" y="866179"/>
                </a:lnTo>
                <a:lnTo>
                  <a:pt x="223242" y="857250"/>
                </a:lnTo>
                <a:lnTo>
                  <a:pt x="232172" y="848320"/>
                </a:lnTo>
                <a:lnTo>
                  <a:pt x="232172" y="848320"/>
                </a:lnTo>
                <a:lnTo>
                  <a:pt x="223242" y="839390"/>
                </a:lnTo>
                <a:lnTo>
                  <a:pt x="214313" y="830461"/>
                </a:lnTo>
                <a:lnTo>
                  <a:pt x="214313" y="812601"/>
                </a:lnTo>
                <a:lnTo>
                  <a:pt x="205383" y="794742"/>
                </a:lnTo>
                <a:lnTo>
                  <a:pt x="205383" y="776883"/>
                </a:lnTo>
                <a:lnTo>
                  <a:pt x="214313" y="767953"/>
                </a:lnTo>
                <a:lnTo>
                  <a:pt x="214313" y="759023"/>
                </a:lnTo>
                <a:lnTo>
                  <a:pt x="223242" y="750094"/>
                </a:lnTo>
                <a:lnTo>
                  <a:pt x="223242" y="732234"/>
                </a:lnTo>
                <a:lnTo>
                  <a:pt x="232172" y="723304"/>
                </a:lnTo>
                <a:lnTo>
                  <a:pt x="232172" y="705445"/>
                </a:lnTo>
                <a:lnTo>
                  <a:pt x="232172" y="678656"/>
                </a:lnTo>
                <a:lnTo>
                  <a:pt x="232172" y="67865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4"/>
          <p:cNvSpPr/>
          <p:nvPr/>
        </p:nvSpPr>
        <p:spPr>
          <a:xfrm>
            <a:off x="3036094" y="1232297"/>
            <a:ext cx="258962" cy="232173"/>
          </a:xfrm>
          <a:custGeom>
            <a:avLst/>
            <a:gdLst/>
            <a:ahLst/>
            <a:cxnLst/>
            <a:rect l="0" t="0" r="0" b="0"/>
            <a:pathLst>
              <a:path w="258962" h="232173">
                <a:moveTo>
                  <a:pt x="241101" y="232172"/>
                </a:moveTo>
                <a:lnTo>
                  <a:pt x="250031" y="232172"/>
                </a:lnTo>
                <a:lnTo>
                  <a:pt x="250031" y="223242"/>
                </a:lnTo>
                <a:lnTo>
                  <a:pt x="258961" y="214312"/>
                </a:lnTo>
                <a:lnTo>
                  <a:pt x="258961" y="187523"/>
                </a:lnTo>
                <a:lnTo>
                  <a:pt x="258961" y="169664"/>
                </a:lnTo>
                <a:lnTo>
                  <a:pt x="258961" y="142875"/>
                </a:lnTo>
                <a:lnTo>
                  <a:pt x="250031" y="125016"/>
                </a:lnTo>
                <a:lnTo>
                  <a:pt x="241101" y="116086"/>
                </a:lnTo>
                <a:lnTo>
                  <a:pt x="232172" y="98226"/>
                </a:lnTo>
                <a:lnTo>
                  <a:pt x="223242" y="98226"/>
                </a:lnTo>
                <a:lnTo>
                  <a:pt x="214312" y="89297"/>
                </a:lnTo>
                <a:lnTo>
                  <a:pt x="187523" y="71437"/>
                </a:lnTo>
                <a:lnTo>
                  <a:pt x="160734" y="53578"/>
                </a:lnTo>
                <a:lnTo>
                  <a:pt x="142875" y="44648"/>
                </a:lnTo>
                <a:lnTo>
                  <a:pt x="125015" y="44648"/>
                </a:lnTo>
                <a:lnTo>
                  <a:pt x="116086" y="35719"/>
                </a:lnTo>
                <a:lnTo>
                  <a:pt x="125015" y="35719"/>
                </a:lnTo>
                <a:lnTo>
                  <a:pt x="133945" y="35719"/>
                </a:lnTo>
                <a:lnTo>
                  <a:pt x="142875" y="35719"/>
                </a:lnTo>
                <a:lnTo>
                  <a:pt x="133945" y="26789"/>
                </a:lnTo>
                <a:lnTo>
                  <a:pt x="133945" y="26789"/>
                </a:lnTo>
                <a:lnTo>
                  <a:pt x="125015" y="17859"/>
                </a:lnTo>
                <a:lnTo>
                  <a:pt x="116086" y="17859"/>
                </a:lnTo>
                <a:lnTo>
                  <a:pt x="116086" y="8930"/>
                </a:lnTo>
                <a:lnTo>
                  <a:pt x="89297" y="0"/>
                </a:lnTo>
                <a:lnTo>
                  <a:pt x="71437" y="0"/>
                </a:lnTo>
                <a:lnTo>
                  <a:pt x="62508" y="0"/>
                </a:lnTo>
                <a:lnTo>
                  <a:pt x="44648" y="8930"/>
                </a:lnTo>
                <a:lnTo>
                  <a:pt x="35719" y="17859"/>
                </a:lnTo>
                <a:lnTo>
                  <a:pt x="35719" y="17859"/>
                </a:lnTo>
                <a:lnTo>
                  <a:pt x="26789" y="26789"/>
                </a:lnTo>
                <a:lnTo>
                  <a:pt x="17859" y="26789"/>
                </a:lnTo>
                <a:lnTo>
                  <a:pt x="8929" y="26789"/>
                </a:lnTo>
                <a:lnTo>
                  <a:pt x="8929" y="44648"/>
                </a:lnTo>
                <a:lnTo>
                  <a:pt x="8929" y="53578"/>
                </a:lnTo>
                <a:lnTo>
                  <a:pt x="8929" y="53578"/>
                </a:lnTo>
                <a:lnTo>
                  <a:pt x="8929" y="62508"/>
                </a:lnTo>
                <a:lnTo>
                  <a:pt x="0" y="53578"/>
                </a:lnTo>
                <a:lnTo>
                  <a:pt x="0" y="53578"/>
                </a:lnTo>
                <a:lnTo>
                  <a:pt x="0" y="53578"/>
                </a:lnTo>
                <a:lnTo>
                  <a:pt x="8929" y="44648"/>
                </a:lnTo>
                <a:lnTo>
                  <a:pt x="8929" y="26789"/>
                </a:lnTo>
                <a:lnTo>
                  <a:pt x="17859" y="8930"/>
                </a:lnTo>
                <a:lnTo>
                  <a:pt x="17859" y="893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>
            <a:off x="3062883" y="1178719"/>
            <a:ext cx="71438" cy="160735"/>
          </a:xfrm>
          <a:custGeom>
            <a:avLst/>
            <a:gdLst/>
            <a:ahLst/>
            <a:cxnLst/>
            <a:rect l="0" t="0" r="0" b="0"/>
            <a:pathLst>
              <a:path w="71438" h="160735">
                <a:moveTo>
                  <a:pt x="62508" y="8929"/>
                </a:moveTo>
                <a:lnTo>
                  <a:pt x="62508" y="0"/>
                </a:lnTo>
                <a:lnTo>
                  <a:pt x="71437" y="8929"/>
                </a:lnTo>
                <a:lnTo>
                  <a:pt x="71437" y="8929"/>
                </a:lnTo>
                <a:lnTo>
                  <a:pt x="71437" y="17859"/>
                </a:lnTo>
                <a:lnTo>
                  <a:pt x="62508" y="26789"/>
                </a:lnTo>
                <a:lnTo>
                  <a:pt x="44648" y="44648"/>
                </a:lnTo>
                <a:lnTo>
                  <a:pt x="26789" y="62508"/>
                </a:lnTo>
                <a:lnTo>
                  <a:pt x="17859" y="80367"/>
                </a:lnTo>
                <a:lnTo>
                  <a:pt x="8930" y="107156"/>
                </a:lnTo>
                <a:lnTo>
                  <a:pt x="0" y="125015"/>
                </a:lnTo>
                <a:lnTo>
                  <a:pt x="0" y="142875"/>
                </a:lnTo>
                <a:lnTo>
                  <a:pt x="17859" y="160734"/>
                </a:lnTo>
                <a:lnTo>
                  <a:pt x="17859" y="16073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/>
          <p:cNvSpPr/>
          <p:nvPr/>
        </p:nvSpPr>
        <p:spPr>
          <a:xfrm>
            <a:off x="5304234" y="2964656"/>
            <a:ext cx="669728" cy="937618"/>
          </a:xfrm>
          <a:custGeom>
            <a:avLst/>
            <a:gdLst/>
            <a:ahLst/>
            <a:cxnLst/>
            <a:rect l="0" t="0" r="0" b="0"/>
            <a:pathLst>
              <a:path w="669728" h="937618">
                <a:moveTo>
                  <a:pt x="669727" y="62508"/>
                </a:moveTo>
                <a:lnTo>
                  <a:pt x="660797" y="71437"/>
                </a:lnTo>
                <a:lnTo>
                  <a:pt x="660797" y="80367"/>
                </a:lnTo>
                <a:lnTo>
                  <a:pt x="660797" y="71437"/>
                </a:lnTo>
                <a:lnTo>
                  <a:pt x="642938" y="62508"/>
                </a:lnTo>
                <a:lnTo>
                  <a:pt x="634008" y="44648"/>
                </a:lnTo>
                <a:lnTo>
                  <a:pt x="625079" y="26789"/>
                </a:lnTo>
                <a:lnTo>
                  <a:pt x="607219" y="17859"/>
                </a:lnTo>
                <a:lnTo>
                  <a:pt x="580430" y="8930"/>
                </a:lnTo>
                <a:lnTo>
                  <a:pt x="553641" y="0"/>
                </a:lnTo>
                <a:lnTo>
                  <a:pt x="535782" y="0"/>
                </a:lnTo>
                <a:lnTo>
                  <a:pt x="517922" y="0"/>
                </a:lnTo>
                <a:lnTo>
                  <a:pt x="500063" y="0"/>
                </a:lnTo>
                <a:lnTo>
                  <a:pt x="491133" y="0"/>
                </a:lnTo>
                <a:lnTo>
                  <a:pt x="482204" y="0"/>
                </a:lnTo>
                <a:lnTo>
                  <a:pt x="473274" y="0"/>
                </a:lnTo>
                <a:lnTo>
                  <a:pt x="464344" y="8930"/>
                </a:lnTo>
                <a:lnTo>
                  <a:pt x="455414" y="17859"/>
                </a:lnTo>
                <a:lnTo>
                  <a:pt x="446485" y="26789"/>
                </a:lnTo>
                <a:lnTo>
                  <a:pt x="428625" y="35719"/>
                </a:lnTo>
                <a:lnTo>
                  <a:pt x="410766" y="53578"/>
                </a:lnTo>
                <a:lnTo>
                  <a:pt x="392907" y="62508"/>
                </a:lnTo>
                <a:lnTo>
                  <a:pt x="375047" y="71437"/>
                </a:lnTo>
                <a:lnTo>
                  <a:pt x="348258" y="80367"/>
                </a:lnTo>
                <a:lnTo>
                  <a:pt x="330399" y="89297"/>
                </a:lnTo>
                <a:lnTo>
                  <a:pt x="312539" y="98226"/>
                </a:lnTo>
                <a:lnTo>
                  <a:pt x="294680" y="98226"/>
                </a:lnTo>
                <a:lnTo>
                  <a:pt x="285750" y="116086"/>
                </a:lnTo>
                <a:lnTo>
                  <a:pt x="276821" y="125015"/>
                </a:lnTo>
                <a:lnTo>
                  <a:pt x="267891" y="142875"/>
                </a:lnTo>
                <a:lnTo>
                  <a:pt x="267891" y="151805"/>
                </a:lnTo>
                <a:lnTo>
                  <a:pt x="267891" y="169664"/>
                </a:lnTo>
                <a:lnTo>
                  <a:pt x="276821" y="178594"/>
                </a:lnTo>
                <a:lnTo>
                  <a:pt x="276821" y="196453"/>
                </a:lnTo>
                <a:lnTo>
                  <a:pt x="267891" y="214312"/>
                </a:lnTo>
                <a:lnTo>
                  <a:pt x="250032" y="232172"/>
                </a:lnTo>
                <a:lnTo>
                  <a:pt x="241102" y="250031"/>
                </a:lnTo>
                <a:lnTo>
                  <a:pt x="223243" y="258961"/>
                </a:lnTo>
                <a:lnTo>
                  <a:pt x="196454" y="267890"/>
                </a:lnTo>
                <a:lnTo>
                  <a:pt x="169664" y="285750"/>
                </a:lnTo>
                <a:lnTo>
                  <a:pt x="142875" y="303609"/>
                </a:lnTo>
                <a:lnTo>
                  <a:pt x="116086" y="312539"/>
                </a:lnTo>
                <a:lnTo>
                  <a:pt x="98227" y="330398"/>
                </a:lnTo>
                <a:lnTo>
                  <a:pt x="80368" y="339328"/>
                </a:lnTo>
                <a:lnTo>
                  <a:pt x="62508" y="357187"/>
                </a:lnTo>
                <a:lnTo>
                  <a:pt x="53579" y="366117"/>
                </a:lnTo>
                <a:lnTo>
                  <a:pt x="44649" y="383976"/>
                </a:lnTo>
                <a:lnTo>
                  <a:pt x="35719" y="401836"/>
                </a:lnTo>
                <a:lnTo>
                  <a:pt x="26789" y="428625"/>
                </a:lnTo>
                <a:lnTo>
                  <a:pt x="17860" y="455414"/>
                </a:lnTo>
                <a:lnTo>
                  <a:pt x="17860" y="473273"/>
                </a:lnTo>
                <a:lnTo>
                  <a:pt x="8930" y="500062"/>
                </a:lnTo>
                <a:lnTo>
                  <a:pt x="0" y="535781"/>
                </a:lnTo>
                <a:lnTo>
                  <a:pt x="0" y="571500"/>
                </a:lnTo>
                <a:lnTo>
                  <a:pt x="8930" y="598289"/>
                </a:lnTo>
                <a:lnTo>
                  <a:pt x="17860" y="625078"/>
                </a:lnTo>
                <a:lnTo>
                  <a:pt x="35719" y="651867"/>
                </a:lnTo>
                <a:lnTo>
                  <a:pt x="53579" y="678656"/>
                </a:lnTo>
                <a:lnTo>
                  <a:pt x="80368" y="705445"/>
                </a:lnTo>
                <a:lnTo>
                  <a:pt x="98227" y="732234"/>
                </a:lnTo>
                <a:lnTo>
                  <a:pt x="125016" y="759023"/>
                </a:lnTo>
                <a:lnTo>
                  <a:pt x="142875" y="785812"/>
                </a:lnTo>
                <a:lnTo>
                  <a:pt x="151805" y="812601"/>
                </a:lnTo>
                <a:lnTo>
                  <a:pt x="169664" y="830461"/>
                </a:lnTo>
                <a:lnTo>
                  <a:pt x="178594" y="848320"/>
                </a:lnTo>
                <a:lnTo>
                  <a:pt x="187524" y="875109"/>
                </a:lnTo>
                <a:lnTo>
                  <a:pt x="196454" y="884039"/>
                </a:lnTo>
                <a:lnTo>
                  <a:pt x="214313" y="892969"/>
                </a:lnTo>
                <a:lnTo>
                  <a:pt x="232172" y="910828"/>
                </a:lnTo>
                <a:lnTo>
                  <a:pt x="250032" y="919758"/>
                </a:lnTo>
                <a:lnTo>
                  <a:pt x="267891" y="919758"/>
                </a:lnTo>
                <a:lnTo>
                  <a:pt x="276821" y="937617"/>
                </a:lnTo>
                <a:lnTo>
                  <a:pt x="294680" y="937617"/>
                </a:lnTo>
                <a:lnTo>
                  <a:pt x="312539" y="937617"/>
                </a:lnTo>
                <a:lnTo>
                  <a:pt x="330399" y="928687"/>
                </a:lnTo>
                <a:lnTo>
                  <a:pt x="348258" y="919758"/>
                </a:lnTo>
                <a:lnTo>
                  <a:pt x="366118" y="901898"/>
                </a:lnTo>
                <a:lnTo>
                  <a:pt x="366118" y="892969"/>
                </a:lnTo>
                <a:lnTo>
                  <a:pt x="366118" y="866180"/>
                </a:lnTo>
                <a:lnTo>
                  <a:pt x="348258" y="848320"/>
                </a:lnTo>
                <a:lnTo>
                  <a:pt x="339329" y="839390"/>
                </a:lnTo>
                <a:lnTo>
                  <a:pt x="330399" y="821531"/>
                </a:lnTo>
                <a:lnTo>
                  <a:pt x="330399" y="82153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5438180" y="3241476"/>
            <a:ext cx="553641" cy="437556"/>
          </a:xfrm>
          <a:custGeom>
            <a:avLst/>
            <a:gdLst/>
            <a:ahLst/>
            <a:cxnLst/>
            <a:rect l="0" t="0" r="0" b="0"/>
            <a:pathLst>
              <a:path w="553641" h="437556">
                <a:moveTo>
                  <a:pt x="437554" y="267891"/>
                </a:moveTo>
                <a:lnTo>
                  <a:pt x="446484" y="267891"/>
                </a:lnTo>
                <a:lnTo>
                  <a:pt x="455414" y="267891"/>
                </a:lnTo>
                <a:lnTo>
                  <a:pt x="473273" y="258961"/>
                </a:lnTo>
                <a:lnTo>
                  <a:pt x="482203" y="250031"/>
                </a:lnTo>
                <a:lnTo>
                  <a:pt x="500062" y="241102"/>
                </a:lnTo>
                <a:lnTo>
                  <a:pt x="508992" y="232172"/>
                </a:lnTo>
                <a:lnTo>
                  <a:pt x="526851" y="223242"/>
                </a:lnTo>
                <a:lnTo>
                  <a:pt x="535781" y="205383"/>
                </a:lnTo>
                <a:lnTo>
                  <a:pt x="544711" y="187524"/>
                </a:lnTo>
                <a:lnTo>
                  <a:pt x="553640" y="169664"/>
                </a:lnTo>
                <a:lnTo>
                  <a:pt x="553640" y="151805"/>
                </a:lnTo>
                <a:lnTo>
                  <a:pt x="544711" y="133945"/>
                </a:lnTo>
                <a:lnTo>
                  <a:pt x="526851" y="125016"/>
                </a:lnTo>
                <a:lnTo>
                  <a:pt x="517922" y="98227"/>
                </a:lnTo>
                <a:lnTo>
                  <a:pt x="508992" y="89297"/>
                </a:lnTo>
                <a:lnTo>
                  <a:pt x="491133" y="80367"/>
                </a:lnTo>
                <a:lnTo>
                  <a:pt x="473273" y="62508"/>
                </a:lnTo>
                <a:lnTo>
                  <a:pt x="464343" y="44649"/>
                </a:lnTo>
                <a:lnTo>
                  <a:pt x="455414" y="35719"/>
                </a:lnTo>
                <a:lnTo>
                  <a:pt x="455414" y="35719"/>
                </a:lnTo>
                <a:lnTo>
                  <a:pt x="455414" y="35719"/>
                </a:lnTo>
                <a:lnTo>
                  <a:pt x="455414" y="35719"/>
                </a:lnTo>
                <a:lnTo>
                  <a:pt x="455414" y="35719"/>
                </a:lnTo>
                <a:lnTo>
                  <a:pt x="455414" y="26789"/>
                </a:lnTo>
                <a:lnTo>
                  <a:pt x="446484" y="17860"/>
                </a:lnTo>
                <a:lnTo>
                  <a:pt x="437554" y="17860"/>
                </a:lnTo>
                <a:lnTo>
                  <a:pt x="428625" y="17860"/>
                </a:lnTo>
                <a:lnTo>
                  <a:pt x="410765" y="8930"/>
                </a:lnTo>
                <a:lnTo>
                  <a:pt x="401836" y="0"/>
                </a:lnTo>
                <a:lnTo>
                  <a:pt x="375047" y="0"/>
                </a:lnTo>
                <a:lnTo>
                  <a:pt x="357187" y="0"/>
                </a:lnTo>
                <a:lnTo>
                  <a:pt x="339328" y="0"/>
                </a:lnTo>
                <a:lnTo>
                  <a:pt x="321468" y="0"/>
                </a:lnTo>
                <a:lnTo>
                  <a:pt x="312539" y="8930"/>
                </a:lnTo>
                <a:lnTo>
                  <a:pt x="294679" y="0"/>
                </a:lnTo>
                <a:lnTo>
                  <a:pt x="276820" y="0"/>
                </a:lnTo>
                <a:lnTo>
                  <a:pt x="258961" y="0"/>
                </a:lnTo>
                <a:lnTo>
                  <a:pt x="241101" y="8930"/>
                </a:lnTo>
                <a:lnTo>
                  <a:pt x="223242" y="17860"/>
                </a:lnTo>
                <a:lnTo>
                  <a:pt x="214312" y="8930"/>
                </a:lnTo>
                <a:lnTo>
                  <a:pt x="205383" y="17860"/>
                </a:lnTo>
                <a:lnTo>
                  <a:pt x="196453" y="17860"/>
                </a:lnTo>
                <a:lnTo>
                  <a:pt x="178593" y="26789"/>
                </a:lnTo>
                <a:lnTo>
                  <a:pt x="169664" y="35719"/>
                </a:lnTo>
                <a:lnTo>
                  <a:pt x="160734" y="44649"/>
                </a:lnTo>
                <a:lnTo>
                  <a:pt x="151804" y="53578"/>
                </a:lnTo>
                <a:lnTo>
                  <a:pt x="133945" y="62508"/>
                </a:lnTo>
                <a:lnTo>
                  <a:pt x="116086" y="80367"/>
                </a:lnTo>
                <a:lnTo>
                  <a:pt x="98226" y="80367"/>
                </a:lnTo>
                <a:lnTo>
                  <a:pt x="89297" y="98227"/>
                </a:lnTo>
                <a:lnTo>
                  <a:pt x="71437" y="107156"/>
                </a:lnTo>
                <a:lnTo>
                  <a:pt x="62508" y="116086"/>
                </a:lnTo>
                <a:lnTo>
                  <a:pt x="53578" y="133945"/>
                </a:lnTo>
                <a:lnTo>
                  <a:pt x="44648" y="142875"/>
                </a:lnTo>
                <a:lnTo>
                  <a:pt x="35718" y="160735"/>
                </a:lnTo>
                <a:lnTo>
                  <a:pt x="35718" y="169664"/>
                </a:lnTo>
                <a:lnTo>
                  <a:pt x="26789" y="178594"/>
                </a:lnTo>
                <a:lnTo>
                  <a:pt x="17859" y="187524"/>
                </a:lnTo>
                <a:lnTo>
                  <a:pt x="17859" y="205383"/>
                </a:lnTo>
                <a:lnTo>
                  <a:pt x="17859" y="214313"/>
                </a:lnTo>
                <a:lnTo>
                  <a:pt x="8929" y="223242"/>
                </a:lnTo>
                <a:lnTo>
                  <a:pt x="8929" y="241102"/>
                </a:lnTo>
                <a:lnTo>
                  <a:pt x="0" y="250031"/>
                </a:lnTo>
                <a:lnTo>
                  <a:pt x="8929" y="267891"/>
                </a:lnTo>
                <a:lnTo>
                  <a:pt x="0" y="276820"/>
                </a:lnTo>
                <a:lnTo>
                  <a:pt x="8929" y="285750"/>
                </a:lnTo>
                <a:lnTo>
                  <a:pt x="0" y="303610"/>
                </a:lnTo>
                <a:lnTo>
                  <a:pt x="8929" y="312539"/>
                </a:lnTo>
                <a:lnTo>
                  <a:pt x="8929" y="321469"/>
                </a:lnTo>
                <a:lnTo>
                  <a:pt x="17859" y="330399"/>
                </a:lnTo>
                <a:lnTo>
                  <a:pt x="17859" y="348258"/>
                </a:lnTo>
                <a:lnTo>
                  <a:pt x="17859" y="357188"/>
                </a:lnTo>
                <a:lnTo>
                  <a:pt x="26789" y="366117"/>
                </a:lnTo>
                <a:lnTo>
                  <a:pt x="44648" y="375047"/>
                </a:lnTo>
                <a:lnTo>
                  <a:pt x="62508" y="383977"/>
                </a:lnTo>
                <a:lnTo>
                  <a:pt x="71437" y="392906"/>
                </a:lnTo>
                <a:lnTo>
                  <a:pt x="71437" y="401836"/>
                </a:lnTo>
                <a:lnTo>
                  <a:pt x="80367" y="410766"/>
                </a:lnTo>
                <a:lnTo>
                  <a:pt x="80367" y="419695"/>
                </a:lnTo>
                <a:lnTo>
                  <a:pt x="98226" y="428625"/>
                </a:lnTo>
                <a:lnTo>
                  <a:pt x="107156" y="419695"/>
                </a:lnTo>
                <a:lnTo>
                  <a:pt x="125015" y="419695"/>
                </a:lnTo>
                <a:lnTo>
                  <a:pt x="125015" y="428625"/>
                </a:lnTo>
                <a:lnTo>
                  <a:pt x="133945" y="428625"/>
                </a:lnTo>
                <a:lnTo>
                  <a:pt x="142875" y="437555"/>
                </a:lnTo>
                <a:lnTo>
                  <a:pt x="151804" y="437555"/>
                </a:lnTo>
                <a:lnTo>
                  <a:pt x="160734" y="428625"/>
                </a:lnTo>
                <a:lnTo>
                  <a:pt x="169664" y="428625"/>
                </a:lnTo>
                <a:lnTo>
                  <a:pt x="178593" y="428625"/>
                </a:lnTo>
                <a:lnTo>
                  <a:pt x="187523" y="419695"/>
                </a:lnTo>
                <a:lnTo>
                  <a:pt x="196453" y="410766"/>
                </a:lnTo>
                <a:lnTo>
                  <a:pt x="205383" y="392906"/>
                </a:lnTo>
                <a:lnTo>
                  <a:pt x="214312" y="383977"/>
                </a:lnTo>
                <a:lnTo>
                  <a:pt x="214312" y="383977"/>
                </a:lnTo>
                <a:lnTo>
                  <a:pt x="223242" y="375047"/>
                </a:lnTo>
                <a:lnTo>
                  <a:pt x="223242" y="375047"/>
                </a:lnTo>
                <a:lnTo>
                  <a:pt x="223242" y="375047"/>
                </a:lnTo>
                <a:lnTo>
                  <a:pt x="223242" y="375047"/>
                </a:lnTo>
                <a:lnTo>
                  <a:pt x="223242" y="375047"/>
                </a:lnTo>
                <a:lnTo>
                  <a:pt x="214312" y="375047"/>
                </a:lnTo>
                <a:lnTo>
                  <a:pt x="214312" y="366117"/>
                </a:lnTo>
                <a:lnTo>
                  <a:pt x="214312" y="366117"/>
                </a:lnTo>
                <a:lnTo>
                  <a:pt x="214312" y="36611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518547" y="3518296"/>
            <a:ext cx="107157" cy="205384"/>
          </a:xfrm>
          <a:custGeom>
            <a:avLst/>
            <a:gdLst/>
            <a:ahLst/>
            <a:cxnLst/>
            <a:rect l="0" t="0" r="0" b="0"/>
            <a:pathLst>
              <a:path w="107157" h="205384">
                <a:moveTo>
                  <a:pt x="8930" y="8930"/>
                </a:moveTo>
                <a:lnTo>
                  <a:pt x="17859" y="0"/>
                </a:lnTo>
                <a:lnTo>
                  <a:pt x="8930" y="0"/>
                </a:lnTo>
                <a:lnTo>
                  <a:pt x="0" y="0"/>
                </a:lnTo>
                <a:lnTo>
                  <a:pt x="0" y="8930"/>
                </a:lnTo>
                <a:lnTo>
                  <a:pt x="0" y="8930"/>
                </a:lnTo>
                <a:lnTo>
                  <a:pt x="8930" y="8930"/>
                </a:lnTo>
                <a:lnTo>
                  <a:pt x="17859" y="17860"/>
                </a:lnTo>
                <a:lnTo>
                  <a:pt x="35719" y="26790"/>
                </a:lnTo>
                <a:lnTo>
                  <a:pt x="53578" y="35719"/>
                </a:lnTo>
                <a:lnTo>
                  <a:pt x="62508" y="44649"/>
                </a:lnTo>
                <a:lnTo>
                  <a:pt x="80367" y="53579"/>
                </a:lnTo>
                <a:lnTo>
                  <a:pt x="89297" y="62508"/>
                </a:lnTo>
                <a:lnTo>
                  <a:pt x="98226" y="71438"/>
                </a:lnTo>
                <a:lnTo>
                  <a:pt x="107156" y="80368"/>
                </a:lnTo>
                <a:lnTo>
                  <a:pt x="98226" y="98227"/>
                </a:lnTo>
                <a:lnTo>
                  <a:pt x="89297" y="107157"/>
                </a:lnTo>
                <a:lnTo>
                  <a:pt x="80367" y="133946"/>
                </a:lnTo>
                <a:lnTo>
                  <a:pt x="62508" y="151805"/>
                </a:lnTo>
                <a:lnTo>
                  <a:pt x="53578" y="169665"/>
                </a:lnTo>
                <a:lnTo>
                  <a:pt x="44648" y="187524"/>
                </a:lnTo>
                <a:lnTo>
                  <a:pt x="44648" y="187524"/>
                </a:lnTo>
                <a:lnTo>
                  <a:pt x="35719" y="196454"/>
                </a:lnTo>
                <a:lnTo>
                  <a:pt x="35719" y="205383"/>
                </a:lnTo>
                <a:lnTo>
                  <a:pt x="35719" y="20538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3991570" y="2062758"/>
            <a:ext cx="383978" cy="919758"/>
          </a:xfrm>
          <a:custGeom>
            <a:avLst/>
            <a:gdLst/>
            <a:ahLst/>
            <a:cxnLst/>
            <a:rect l="0" t="0" r="0" b="0"/>
            <a:pathLst>
              <a:path w="383978" h="919758">
                <a:moveTo>
                  <a:pt x="321469" y="35718"/>
                </a:moveTo>
                <a:lnTo>
                  <a:pt x="321469" y="44648"/>
                </a:lnTo>
                <a:lnTo>
                  <a:pt x="312539" y="44648"/>
                </a:lnTo>
                <a:lnTo>
                  <a:pt x="312539" y="26789"/>
                </a:lnTo>
                <a:lnTo>
                  <a:pt x="294680" y="17859"/>
                </a:lnTo>
                <a:lnTo>
                  <a:pt x="303610" y="8929"/>
                </a:lnTo>
                <a:lnTo>
                  <a:pt x="303610" y="0"/>
                </a:lnTo>
                <a:lnTo>
                  <a:pt x="303610" y="8929"/>
                </a:lnTo>
                <a:lnTo>
                  <a:pt x="285750" y="17859"/>
                </a:lnTo>
                <a:lnTo>
                  <a:pt x="258961" y="26789"/>
                </a:lnTo>
                <a:lnTo>
                  <a:pt x="232172" y="44648"/>
                </a:lnTo>
                <a:lnTo>
                  <a:pt x="196453" y="53578"/>
                </a:lnTo>
                <a:lnTo>
                  <a:pt x="169664" y="71437"/>
                </a:lnTo>
                <a:lnTo>
                  <a:pt x="142875" y="98226"/>
                </a:lnTo>
                <a:lnTo>
                  <a:pt x="116086" y="116086"/>
                </a:lnTo>
                <a:lnTo>
                  <a:pt x="116086" y="142875"/>
                </a:lnTo>
                <a:lnTo>
                  <a:pt x="107157" y="169664"/>
                </a:lnTo>
                <a:lnTo>
                  <a:pt x="107157" y="205382"/>
                </a:lnTo>
                <a:lnTo>
                  <a:pt x="98227" y="241101"/>
                </a:lnTo>
                <a:lnTo>
                  <a:pt x="98227" y="267890"/>
                </a:lnTo>
                <a:lnTo>
                  <a:pt x="89297" y="312539"/>
                </a:lnTo>
                <a:lnTo>
                  <a:pt x="80368" y="339328"/>
                </a:lnTo>
                <a:lnTo>
                  <a:pt x="71438" y="375046"/>
                </a:lnTo>
                <a:lnTo>
                  <a:pt x="62508" y="410765"/>
                </a:lnTo>
                <a:lnTo>
                  <a:pt x="35719" y="446484"/>
                </a:lnTo>
                <a:lnTo>
                  <a:pt x="17860" y="482203"/>
                </a:lnTo>
                <a:lnTo>
                  <a:pt x="8930" y="526851"/>
                </a:lnTo>
                <a:lnTo>
                  <a:pt x="8930" y="571500"/>
                </a:lnTo>
                <a:lnTo>
                  <a:pt x="8930" y="607219"/>
                </a:lnTo>
                <a:lnTo>
                  <a:pt x="0" y="642937"/>
                </a:lnTo>
                <a:lnTo>
                  <a:pt x="8930" y="669726"/>
                </a:lnTo>
                <a:lnTo>
                  <a:pt x="0" y="696515"/>
                </a:lnTo>
                <a:lnTo>
                  <a:pt x="8930" y="714375"/>
                </a:lnTo>
                <a:lnTo>
                  <a:pt x="8930" y="741163"/>
                </a:lnTo>
                <a:lnTo>
                  <a:pt x="17860" y="767953"/>
                </a:lnTo>
                <a:lnTo>
                  <a:pt x="17860" y="785812"/>
                </a:lnTo>
                <a:lnTo>
                  <a:pt x="17860" y="803671"/>
                </a:lnTo>
                <a:lnTo>
                  <a:pt x="35719" y="830460"/>
                </a:lnTo>
                <a:lnTo>
                  <a:pt x="44649" y="839390"/>
                </a:lnTo>
                <a:lnTo>
                  <a:pt x="53578" y="857249"/>
                </a:lnTo>
                <a:lnTo>
                  <a:pt x="62508" y="866179"/>
                </a:lnTo>
                <a:lnTo>
                  <a:pt x="71438" y="884038"/>
                </a:lnTo>
                <a:lnTo>
                  <a:pt x="89297" y="884038"/>
                </a:lnTo>
                <a:lnTo>
                  <a:pt x="98227" y="892968"/>
                </a:lnTo>
                <a:lnTo>
                  <a:pt x="107157" y="892968"/>
                </a:lnTo>
                <a:lnTo>
                  <a:pt x="116086" y="901898"/>
                </a:lnTo>
                <a:lnTo>
                  <a:pt x="125016" y="910828"/>
                </a:lnTo>
                <a:lnTo>
                  <a:pt x="125016" y="910828"/>
                </a:lnTo>
                <a:lnTo>
                  <a:pt x="142875" y="919757"/>
                </a:lnTo>
                <a:lnTo>
                  <a:pt x="151805" y="910828"/>
                </a:lnTo>
                <a:lnTo>
                  <a:pt x="160735" y="910828"/>
                </a:lnTo>
                <a:lnTo>
                  <a:pt x="169664" y="910828"/>
                </a:lnTo>
                <a:lnTo>
                  <a:pt x="187524" y="901898"/>
                </a:lnTo>
                <a:lnTo>
                  <a:pt x="205383" y="892968"/>
                </a:lnTo>
                <a:lnTo>
                  <a:pt x="214313" y="892968"/>
                </a:lnTo>
                <a:lnTo>
                  <a:pt x="232172" y="884038"/>
                </a:lnTo>
                <a:lnTo>
                  <a:pt x="241102" y="875109"/>
                </a:lnTo>
                <a:lnTo>
                  <a:pt x="241102" y="857249"/>
                </a:lnTo>
                <a:lnTo>
                  <a:pt x="241102" y="848320"/>
                </a:lnTo>
                <a:lnTo>
                  <a:pt x="250032" y="839390"/>
                </a:lnTo>
                <a:lnTo>
                  <a:pt x="267891" y="821531"/>
                </a:lnTo>
                <a:lnTo>
                  <a:pt x="276821" y="803671"/>
                </a:lnTo>
                <a:lnTo>
                  <a:pt x="285750" y="785812"/>
                </a:lnTo>
                <a:lnTo>
                  <a:pt x="294680" y="767953"/>
                </a:lnTo>
                <a:lnTo>
                  <a:pt x="303610" y="750093"/>
                </a:lnTo>
                <a:lnTo>
                  <a:pt x="312539" y="732234"/>
                </a:lnTo>
                <a:lnTo>
                  <a:pt x="321469" y="705445"/>
                </a:lnTo>
                <a:lnTo>
                  <a:pt x="330399" y="678656"/>
                </a:lnTo>
                <a:lnTo>
                  <a:pt x="339328" y="660797"/>
                </a:lnTo>
                <a:lnTo>
                  <a:pt x="339328" y="642937"/>
                </a:lnTo>
                <a:lnTo>
                  <a:pt x="339328" y="625078"/>
                </a:lnTo>
                <a:lnTo>
                  <a:pt x="339328" y="607219"/>
                </a:lnTo>
                <a:lnTo>
                  <a:pt x="330399" y="598289"/>
                </a:lnTo>
                <a:lnTo>
                  <a:pt x="330399" y="589359"/>
                </a:lnTo>
                <a:lnTo>
                  <a:pt x="330399" y="580430"/>
                </a:lnTo>
                <a:lnTo>
                  <a:pt x="339328" y="580430"/>
                </a:lnTo>
                <a:lnTo>
                  <a:pt x="339328" y="571500"/>
                </a:lnTo>
                <a:lnTo>
                  <a:pt x="339328" y="571500"/>
                </a:lnTo>
                <a:lnTo>
                  <a:pt x="348258" y="571500"/>
                </a:lnTo>
                <a:lnTo>
                  <a:pt x="348258" y="562570"/>
                </a:lnTo>
                <a:lnTo>
                  <a:pt x="339328" y="562570"/>
                </a:lnTo>
                <a:lnTo>
                  <a:pt x="348258" y="562570"/>
                </a:lnTo>
                <a:lnTo>
                  <a:pt x="348258" y="562570"/>
                </a:lnTo>
                <a:lnTo>
                  <a:pt x="348258" y="571500"/>
                </a:lnTo>
                <a:lnTo>
                  <a:pt x="339328" y="562570"/>
                </a:lnTo>
                <a:lnTo>
                  <a:pt x="348258" y="562570"/>
                </a:lnTo>
                <a:lnTo>
                  <a:pt x="348258" y="553640"/>
                </a:lnTo>
                <a:lnTo>
                  <a:pt x="357188" y="535781"/>
                </a:lnTo>
                <a:lnTo>
                  <a:pt x="357188" y="526851"/>
                </a:lnTo>
                <a:lnTo>
                  <a:pt x="366118" y="517922"/>
                </a:lnTo>
                <a:lnTo>
                  <a:pt x="366118" y="500062"/>
                </a:lnTo>
                <a:lnTo>
                  <a:pt x="375047" y="482203"/>
                </a:lnTo>
                <a:lnTo>
                  <a:pt x="383977" y="464344"/>
                </a:lnTo>
                <a:lnTo>
                  <a:pt x="383977" y="455414"/>
                </a:lnTo>
                <a:lnTo>
                  <a:pt x="383977" y="428625"/>
                </a:lnTo>
                <a:lnTo>
                  <a:pt x="383977" y="410765"/>
                </a:lnTo>
                <a:lnTo>
                  <a:pt x="383977" y="392906"/>
                </a:lnTo>
                <a:lnTo>
                  <a:pt x="383977" y="375046"/>
                </a:lnTo>
                <a:lnTo>
                  <a:pt x="383977" y="357187"/>
                </a:lnTo>
                <a:lnTo>
                  <a:pt x="375047" y="348257"/>
                </a:lnTo>
                <a:lnTo>
                  <a:pt x="383977" y="330398"/>
                </a:lnTo>
                <a:lnTo>
                  <a:pt x="375047" y="321468"/>
                </a:lnTo>
                <a:lnTo>
                  <a:pt x="375047" y="303609"/>
                </a:lnTo>
                <a:lnTo>
                  <a:pt x="375047" y="285750"/>
                </a:lnTo>
                <a:lnTo>
                  <a:pt x="366118" y="267890"/>
                </a:lnTo>
                <a:lnTo>
                  <a:pt x="357188" y="258961"/>
                </a:lnTo>
                <a:lnTo>
                  <a:pt x="348258" y="250031"/>
                </a:lnTo>
                <a:lnTo>
                  <a:pt x="348258" y="241101"/>
                </a:lnTo>
                <a:lnTo>
                  <a:pt x="348258" y="241101"/>
                </a:lnTo>
                <a:lnTo>
                  <a:pt x="348258" y="223242"/>
                </a:lnTo>
                <a:lnTo>
                  <a:pt x="348258" y="214312"/>
                </a:lnTo>
                <a:lnTo>
                  <a:pt x="339328" y="205382"/>
                </a:lnTo>
                <a:lnTo>
                  <a:pt x="339328" y="205382"/>
                </a:lnTo>
                <a:lnTo>
                  <a:pt x="330399" y="196453"/>
                </a:lnTo>
                <a:lnTo>
                  <a:pt x="321469" y="196453"/>
                </a:lnTo>
                <a:lnTo>
                  <a:pt x="321469" y="196453"/>
                </a:lnTo>
                <a:lnTo>
                  <a:pt x="312539" y="196453"/>
                </a:lnTo>
                <a:lnTo>
                  <a:pt x="285750" y="196453"/>
                </a:lnTo>
                <a:lnTo>
                  <a:pt x="276821" y="196453"/>
                </a:lnTo>
                <a:lnTo>
                  <a:pt x="267891" y="196453"/>
                </a:lnTo>
                <a:lnTo>
                  <a:pt x="258961" y="205382"/>
                </a:lnTo>
                <a:lnTo>
                  <a:pt x="250032" y="214312"/>
                </a:lnTo>
                <a:lnTo>
                  <a:pt x="250032" y="214312"/>
                </a:lnTo>
                <a:lnTo>
                  <a:pt x="241102" y="223242"/>
                </a:lnTo>
                <a:lnTo>
                  <a:pt x="232172" y="223242"/>
                </a:lnTo>
                <a:lnTo>
                  <a:pt x="223243" y="232171"/>
                </a:lnTo>
                <a:lnTo>
                  <a:pt x="214313" y="232171"/>
                </a:lnTo>
                <a:lnTo>
                  <a:pt x="205383" y="241101"/>
                </a:lnTo>
                <a:lnTo>
                  <a:pt x="196453" y="241101"/>
                </a:lnTo>
                <a:lnTo>
                  <a:pt x="187524" y="250031"/>
                </a:lnTo>
                <a:lnTo>
                  <a:pt x="187524" y="250031"/>
                </a:lnTo>
                <a:lnTo>
                  <a:pt x="178594" y="267890"/>
                </a:lnTo>
                <a:lnTo>
                  <a:pt x="169664" y="276820"/>
                </a:lnTo>
                <a:lnTo>
                  <a:pt x="160735" y="276820"/>
                </a:lnTo>
                <a:lnTo>
                  <a:pt x="160735" y="285750"/>
                </a:lnTo>
                <a:lnTo>
                  <a:pt x="151805" y="294679"/>
                </a:lnTo>
                <a:lnTo>
                  <a:pt x="142875" y="312539"/>
                </a:lnTo>
                <a:lnTo>
                  <a:pt x="133946" y="330398"/>
                </a:lnTo>
                <a:lnTo>
                  <a:pt x="125016" y="339328"/>
                </a:lnTo>
                <a:lnTo>
                  <a:pt x="125016" y="348257"/>
                </a:lnTo>
                <a:lnTo>
                  <a:pt x="125016" y="357187"/>
                </a:lnTo>
                <a:lnTo>
                  <a:pt x="125016" y="366117"/>
                </a:lnTo>
                <a:lnTo>
                  <a:pt x="116086" y="375046"/>
                </a:lnTo>
                <a:lnTo>
                  <a:pt x="116086" y="383976"/>
                </a:lnTo>
                <a:lnTo>
                  <a:pt x="107157" y="392906"/>
                </a:lnTo>
                <a:lnTo>
                  <a:pt x="98227" y="401836"/>
                </a:lnTo>
                <a:lnTo>
                  <a:pt x="98227" y="419695"/>
                </a:lnTo>
                <a:lnTo>
                  <a:pt x="89297" y="428625"/>
                </a:lnTo>
                <a:lnTo>
                  <a:pt x="89297" y="428625"/>
                </a:lnTo>
                <a:lnTo>
                  <a:pt x="89297" y="446484"/>
                </a:lnTo>
                <a:lnTo>
                  <a:pt x="89297" y="446484"/>
                </a:lnTo>
                <a:lnTo>
                  <a:pt x="89297" y="455414"/>
                </a:lnTo>
                <a:lnTo>
                  <a:pt x="89297" y="455414"/>
                </a:lnTo>
                <a:lnTo>
                  <a:pt x="89297" y="464344"/>
                </a:lnTo>
                <a:lnTo>
                  <a:pt x="98227" y="473273"/>
                </a:lnTo>
                <a:lnTo>
                  <a:pt x="89297" y="473273"/>
                </a:lnTo>
                <a:lnTo>
                  <a:pt x="89297" y="482203"/>
                </a:lnTo>
                <a:lnTo>
                  <a:pt x="98227" y="491133"/>
                </a:lnTo>
                <a:lnTo>
                  <a:pt x="89297" y="500062"/>
                </a:lnTo>
                <a:lnTo>
                  <a:pt x="89297" y="508992"/>
                </a:lnTo>
                <a:lnTo>
                  <a:pt x="98227" y="517922"/>
                </a:lnTo>
                <a:lnTo>
                  <a:pt x="98227" y="517922"/>
                </a:lnTo>
                <a:lnTo>
                  <a:pt x="98227" y="535781"/>
                </a:lnTo>
                <a:lnTo>
                  <a:pt x="107157" y="535781"/>
                </a:lnTo>
                <a:lnTo>
                  <a:pt x="98227" y="544711"/>
                </a:lnTo>
                <a:lnTo>
                  <a:pt x="107157" y="544711"/>
                </a:lnTo>
                <a:lnTo>
                  <a:pt x="107157" y="553640"/>
                </a:lnTo>
                <a:lnTo>
                  <a:pt x="107157" y="553640"/>
                </a:lnTo>
                <a:lnTo>
                  <a:pt x="116086" y="553640"/>
                </a:lnTo>
                <a:lnTo>
                  <a:pt x="125016" y="562570"/>
                </a:lnTo>
                <a:lnTo>
                  <a:pt x="133946" y="562570"/>
                </a:lnTo>
                <a:lnTo>
                  <a:pt x="133946" y="562570"/>
                </a:lnTo>
                <a:lnTo>
                  <a:pt x="142875" y="571500"/>
                </a:lnTo>
                <a:lnTo>
                  <a:pt x="151805" y="571500"/>
                </a:lnTo>
                <a:lnTo>
                  <a:pt x="151805" y="562570"/>
                </a:lnTo>
                <a:lnTo>
                  <a:pt x="160735" y="562570"/>
                </a:lnTo>
                <a:lnTo>
                  <a:pt x="160735" y="562570"/>
                </a:lnTo>
                <a:lnTo>
                  <a:pt x="169664" y="553640"/>
                </a:lnTo>
                <a:lnTo>
                  <a:pt x="169664" y="553640"/>
                </a:lnTo>
                <a:lnTo>
                  <a:pt x="178594" y="544711"/>
                </a:lnTo>
                <a:lnTo>
                  <a:pt x="187524" y="544711"/>
                </a:lnTo>
                <a:lnTo>
                  <a:pt x="187524" y="544711"/>
                </a:lnTo>
                <a:lnTo>
                  <a:pt x="196453" y="535781"/>
                </a:lnTo>
                <a:lnTo>
                  <a:pt x="205383" y="535781"/>
                </a:lnTo>
                <a:lnTo>
                  <a:pt x="205383" y="526851"/>
                </a:lnTo>
                <a:lnTo>
                  <a:pt x="214313" y="526851"/>
                </a:lnTo>
                <a:lnTo>
                  <a:pt x="214313" y="526851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32172" y="508992"/>
                </a:lnTo>
                <a:lnTo>
                  <a:pt x="232172" y="517922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32172" y="517922"/>
                </a:lnTo>
                <a:lnTo>
                  <a:pt x="232172" y="508992"/>
                </a:lnTo>
                <a:lnTo>
                  <a:pt x="232172" y="508992"/>
                </a:lnTo>
                <a:lnTo>
                  <a:pt x="232172" y="517922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23243" y="517922"/>
                </a:lnTo>
                <a:lnTo>
                  <a:pt x="232172" y="517922"/>
                </a:lnTo>
                <a:lnTo>
                  <a:pt x="232172" y="508992"/>
                </a:lnTo>
                <a:lnTo>
                  <a:pt x="232172" y="508992"/>
                </a:lnTo>
                <a:lnTo>
                  <a:pt x="232172" y="517922"/>
                </a:lnTo>
                <a:lnTo>
                  <a:pt x="232172" y="517922"/>
                </a:lnTo>
                <a:lnTo>
                  <a:pt x="223243" y="508992"/>
                </a:lnTo>
                <a:lnTo>
                  <a:pt x="223243" y="50899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4107656" y="2536031"/>
            <a:ext cx="71439" cy="133947"/>
          </a:xfrm>
          <a:custGeom>
            <a:avLst/>
            <a:gdLst/>
            <a:ahLst/>
            <a:cxnLst/>
            <a:rect l="0" t="0" r="0" b="0"/>
            <a:pathLst>
              <a:path w="71439" h="133947">
                <a:moveTo>
                  <a:pt x="0" y="0"/>
                </a:moveTo>
                <a:lnTo>
                  <a:pt x="0" y="8930"/>
                </a:lnTo>
                <a:lnTo>
                  <a:pt x="0" y="17860"/>
                </a:lnTo>
                <a:lnTo>
                  <a:pt x="0" y="8930"/>
                </a:lnTo>
                <a:lnTo>
                  <a:pt x="8930" y="8930"/>
                </a:lnTo>
                <a:lnTo>
                  <a:pt x="17860" y="8930"/>
                </a:lnTo>
                <a:lnTo>
                  <a:pt x="35719" y="8930"/>
                </a:lnTo>
                <a:lnTo>
                  <a:pt x="44649" y="8930"/>
                </a:lnTo>
                <a:lnTo>
                  <a:pt x="44649" y="17860"/>
                </a:lnTo>
                <a:lnTo>
                  <a:pt x="53578" y="26789"/>
                </a:lnTo>
                <a:lnTo>
                  <a:pt x="62508" y="35719"/>
                </a:lnTo>
                <a:lnTo>
                  <a:pt x="71438" y="53578"/>
                </a:lnTo>
                <a:lnTo>
                  <a:pt x="71438" y="62508"/>
                </a:lnTo>
                <a:lnTo>
                  <a:pt x="53578" y="89297"/>
                </a:lnTo>
                <a:lnTo>
                  <a:pt x="44649" y="98227"/>
                </a:lnTo>
                <a:lnTo>
                  <a:pt x="35719" y="116086"/>
                </a:lnTo>
                <a:lnTo>
                  <a:pt x="26789" y="133946"/>
                </a:lnTo>
                <a:lnTo>
                  <a:pt x="26789" y="13394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7224117" y="1821656"/>
            <a:ext cx="35720" cy="669728"/>
          </a:xfrm>
          <a:custGeom>
            <a:avLst/>
            <a:gdLst/>
            <a:ahLst/>
            <a:cxnLst/>
            <a:rect l="0" t="0" r="0" b="0"/>
            <a:pathLst>
              <a:path w="35720" h="669728">
                <a:moveTo>
                  <a:pt x="26789" y="0"/>
                </a:moveTo>
                <a:lnTo>
                  <a:pt x="35719" y="8930"/>
                </a:lnTo>
                <a:lnTo>
                  <a:pt x="35719" y="35719"/>
                </a:lnTo>
                <a:lnTo>
                  <a:pt x="35719" y="62508"/>
                </a:lnTo>
                <a:lnTo>
                  <a:pt x="26789" y="98227"/>
                </a:lnTo>
                <a:lnTo>
                  <a:pt x="17860" y="142875"/>
                </a:lnTo>
                <a:lnTo>
                  <a:pt x="17860" y="205383"/>
                </a:lnTo>
                <a:lnTo>
                  <a:pt x="17860" y="267891"/>
                </a:lnTo>
                <a:lnTo>
                  <a:pt x="17860" y="330398"/>
                </a:lnTo>
                <a:lnTo>
                  <a:pt x="8930" y="392906"/>
                </a:lnTo>
                <a:lnTo>
                  <a:pt x="0" y="464344"/>
                </a:lnTo>
                <a:lnTo>
                  <a:pt x="0" y="526852"/>
                </a:lnTo>
                <a:lnTo>
                  <a:pt x="0" y="571500"/>
                </a:lnTo>
                <a:lnTo>
                  <a:pt x="0" y="616148"/>
                </a:lnTo>
                <a:lnTo>
                  <a:pt x="8930" y="651867"/>
                </a:lnTo>
                <a:lnTo>
                  <a:pt x="8930" y="669727"/>
                </a:lnTo>
                <a:lnTo>
                  <a:pt x="17860" y="669727"/>
                </a:lnTo>
                <a:lnTo>
                  <a:pt x="17860" y="66972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7331273" y="1902023"/>
            <a:ext cx="678658" cy="589361"/>
          </a:xfrm>
          <a:custGeom>
            <a:avLst/>
            <a:gdLst/>
            <a:ahLst/>
            <a:cxnLst/>
            <a:rect l="0" t="0" r="0" b="0"/>
            <a:pathLst>
              <a:path w="678658" h="589361">
                <a:moveTo>
                  <a:pt x="116086" y="366117"/>
                </a:moveTo>
                <a:lnTo>
                  <a:pt x="107157" y="357188"/>
                </a:lnTo>
                <a:lnTo>
                  <a:pt x="98227" y="348258"/>
                </a:lnTo>
                <a:lnTo>
                  <a:pt x="89297" y="339328"/>
                </a:lnTo>
                <a:lnTo>
                  <a:pt x="71438" y="339328"/>
                </a:lnTo>
                <a:lnTo>
                  <a:pt x="44649" y="366117"/>
                </a:lnTo>
                <a:lnTo>
                  <a:pt x="26790" y="410766"/>
                </a:lnTo>
                <a:lnTo>
                  <a:pt x="0" y="464344"/>
                </a:lnTo>
                <a:lnTo>
                  <a:pt x="0" y="517922"/>
                </a:lnTo>
                <a:lnTo>
                  <a:pt x="17860" y="553641"/>
                </a:lnTo>
                <a:lnTo>
                  <a:pt x="26790" y="580430"/>
                </a:lnTo>
                <a:lnTo>
                  <a:pt x="44649" y="589360"/>
                </a:lnTo>
                <a:lnTo>
                  <a:pt x="80368" y="571500"/>
                </a:lnTo>
                <a:lnTo>
                  <a:pt x="98227" y="535781"/>
                </a:lnTo>
                <a:lnTo>
                  <a:pt x="116086" y="491133"/>
                </a:lnTo>
                <a:lnTo>
                  <a:pt x="133946" y="428625"/>
                </a:lnTo>
                <a:lnTo>
                  <a:pt x="151805" y="366117"/>
                </a:lnTo>
                <a:lnTo>
                  <a:pt x="160735" y="285750"/>
                </a:lnTo>
                <a:lnTo>
                  <a:pt x="169665" y="205383"/>
                </a:lnTo>
                <a:lnTo>
                  <a:pt x="169665" y="133946"/>
                </a:lnTo>
                <a:lnTo>
                  <a:pt x="169665" y="62508"/>
                </a:lnTo>
                <a:lnTo>
                  <a:pt x="169665" y="17860"/>
                </a:lnTo>
                <a:lnTo>
                  <a:pt x="160735" y="0"/>
                </a:lnTo>
                <a:lnTo>
                  <a:pt x="151805" y="8930"/>
                </a:lnTo>
                <a:lnTo>
                  <a:pt x="142875" y="26789"/>
                </a:lnTo>
                <a:lnTo>
                  <a:pt x="142875" y="62508"/>
                </a:lnTo>
                <a:lnTo>
                  <a:pt x="133946" y="125016"/>
                </a:lnTo>
                <a:lnTo>
                  <a:pt x="116086" y="214313"/>
                </a:lnTo>
                <a:lnTo>
                  <a:pt x="116086" y="312539"/>
                </a:lnTo>
                <a:lnTo>
                  <a:pt x="116086" y="401836"/>
                </a:lnTo>
                <a:lnTo>
                  <a:pt x="133946" y="464344"/>
                </a:lnTo>
                <a:lnTo>
                  <a:pt x="160735" y="500063"/>
                </a:lnTo>
                <a:lnTo>
                  <a:pt x="187524" y="526852"/>
                </a:lnTo>
                <a:lnTo>
                  <a:pt x="214313" y="526852"/>
                </a:lnTo>
                <a:lnTo>
                  <a:pt x="250032" y="508992"/>
                </a:lnTo>
                <a:lnTo>
                  <a:pt x="285750" y="482203"/>
                </a:lnTo>
                <a:lnTo>
                  <a:pt x="303610" y="437555"/>
                </a:lnTo>
                <a:lnTo>
                  <a:pt x="321469" y="383977"/>
                </a:lnTo>
                <a:lnTo>
                  <a:pt x="330399" y="348258"/>
                </a:lnTo>
                <a:lnTo>
                  <a:pt x="330399" y="312539"/>
                </a:lnTo>
                <a:lnTo>
                  <a:pt x="312540" y="294680"/>
                </a:lnTo>
                <a:lnTo>
                  <a:pt x="294680" y="276821"/>
                </a:lnTo>
                <a:lnTo>
                  <a:pt x="285750" y="285750"/>
                </a:lnTo>
                <a:lnTo>
                  <a:pt x="258961" y="303610"/>
                </a:lnTo>
                <a:lnTo>
                  <a:pt x="250032" y="348258"/>
                </a:lnTo>
                <a:lnTo>
                  <a:pt x="241102" y="383977"/>
                </a:lnTo>
                <a:lnTo>
                  <a:pt x="250032" y="437555"/>
                </a:lnTo>
                <a:lnTo>
                  <a:pt x="258961" y="482203"/>
                </a:lnTo>
                <a:lnTo>
                  <a:pt x="285750" y="508992"/>
                </a:lnTo>
                <a:lnTo>
                  <a:pt x="312540" y="544711"/>
                </a:lnTo>
                <a:lnTo>
                  <a:pt x="348258" y="562571"/>
                </a:lnTo>
                <a:lnTo>
                  <a:pt x="383977" y="562571"/>
                </a:lnTo>
                <a:lnTo>
                  <a:pt x="419696" y="553641"/>
                </a:lnTo>
                <a:lnTo>
                  <a:pt x="455415" y="526852"/>
                </a:lnTo>
                <a:lnTo>
                  <a:pt x="482204" y="491133"/>
                </a:lnTo>
                <a:lnTo>
                  <a:pt x="508993" y="455414"/>
                </a:lnTo>
                <a:lnTo>
                  <a:pt x="526852" y="419696"/>
                </a:lnTo>
                <a:lnTo>
                  <a:pt x="544711" y="383977"/>
                </a:lnTo>
                <a:lnTo>
                  <a:pt x="535782" y="366117"/>
                </a:lnTo>
                <a:lnTo>
                  <a:pt x="526852" y="357188"/>
                </a:lnTo>
                <a:lnTo>
                  <a:pt x="508993" y="366117"/>
                </a:lnTo>
                <a:lnTo>
                  <a:pt x="482204" y="383977"/>
                </a:lnTo>
                <a:lnTo>
                  <a:pt x="455415" y="410766"/>
                </a:lnTo>
                <a:lnTo>
                  <a:pt x="428625" y="446485"/>
                </a:lnTo>
                <a:lnTo>
                  <a:pt x="419696" y="491133"/>
                </a:lnTo>
                <a:lnTo>
                  <a:pt x="410766" y="535781"/>
                </a:lnTo>
                <a:lnTo>
                  <a:pt x="419696" y="553641"/>
                </a:lnTo>
                <a:lnTo>
                  <a:pt x="446485" y="562571"/>
                </a:lnTo>
                <a:lnTo>
                  <a:pt x="464344" y="562571"/>
                </a:lnTo>
                <a:lnTo>
                  <a:pt x="491133" y="544711"/>
                </a:lnTo>
                <a:lnTo>
                  <a:pt x="517922" y="508992"/>
                </a:lnTo>
                <a:lnTo>
                  <a:pt x="535782" y="455414"/>
                </a:lnTo>
                <a:lnTo>
                  <a:pt x="544711" y="410766"/>
                </a:lnTo>
                <a:lnTo>
                  <a:pt x="544711" y="357188"/>
                </a:lnTo>
                <a:lnTo>
                  <a:pt x="544711" y="330399"/>
                </a:lnTo>
                <a:lnTo>
                  <a:pt x="544711" y="321469"/>
                </a:lnTo>
                <a:lnTo>
                  <a:pt x="535782" y="330399"/>
                </a:lnTo>
                <a:lnTo>
                  <a:pt x="526852" y="366117"/>
                </a:lnTo>
                <a:lnTo>
                  <a:pt x="526852" y="419696"/>
                </a:lnTo>
                <a:lnTo>
                  <a:pt x="526852" y="473274"/>
                </a:lnTo>
                <a:lnTo>
                  <a:pt x="535782" y="508992"/>
                </a:lnTo>
                <a:lnTo>
                  <a:pt x="553641" y="535781"/>
                </a:lnTo>
                <a:lnTo>
                  <a:pt x="571500" y="544711"/>
                </a:lnTo>
                <a:lnTo>
                  <a:pt x="598290" y="544711"/>
                </a:lnTo>
                <a:lnTo>
                  <a:pt x="634008" y="508992"/>
                </a:lnTo>
                <a:lnTo>
                  <a:pt x="678657" y="473274"/>
                </a:lnTo>
                <a:lnTo>
                  <a:pt x="678657" y="47327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8117086" y="2232422"/>
            <a:ext cx="26790" cy="71438"/>
          </a:xfrm>
          <a:custGeom>
            <a:avLst/>
            <a:gdLst/>
            <a:ahLst/>
            <a:cxnLst/>
            <a:rect l="0" t="0" r="0" b="0"/>
            <a:pathLst>
              <a:path w="26790" h="71438">
                <a:moveTo>
                  <a:pt x="26789" y="0"/>
                </a:moveTo>
                <a:lnTo>
                  <a:pt x="8930" y="26789"/>
                </a:lnTo>
                <a:lnTo>
                  <a:pt x="0" y="53578"/>
                </a:lnTo>
                <a:lnTo>
                  <a:pt x="0" y="71437"/>
                </a:lnTo>
                <a:lnTo>
                  <a:pt x="0" y="7143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8188523" y="2339578"/>
            <a:ext cx="8930" cy="62509"/>
          </a:xfrm>
          <a:custGeom>
            <a:avLst/>
            <a:gdLst/>
            <a:ahLst/>
            <a:cxnLst/>
            <a:rect l="0" t="0" r="0" b="0"/>
            <a:pathLst>
              <a:path w="8930" h="62509">
                <a:moveTo>
                  <a:pt x="8929" y="0"/>
                </a:moveTo>
                <a:lnTo>
                  <a:pt x="8929" y="35719"/>
                </a:lnTo>
                <a:lnTo>
                  <a:pt x="0" y="62508"/>
                </a:lnTo>
                <a:lnTo>
                  <a:pt x="0" y="6250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7411641" y="2696766"/>
            <a:ext cx="160735" cy="437555"/>
          </a:xfrm>
          <a:custGeom>
            <a:avLst/>
            <a:gdLst/>
            <a:ahLst/>
            <a:cxnLst/>
            <a:rect l="0" t="0" r="0" b="0"/>
            <a:pathLst>
              <a:path w="160735" h="437555">
                <a:moveTo>
                  <a:pt x="0" y="0"/>
                </a:moveTo>
                <a:lnTo>
                  <a:pt x="8929" y="8929"/>
                </a:lnTo>
                <a:lnTo>
                  <a:pt x="26789" y="53578"/>
                </a:lnTo>
                <a:lnTo>
                  <a:pt x="35718" y="116085"/>
                </a:lnTo>
                <a:lnTo>
                  <a:pt x="53578" y="187523"/>
                </a:lnTo>
                <a:lnTo>
                  <a:pt x="71437" y="267890"/>
                </a:lnTo>
                <a:lnTo>
                  <a:pt x="80367" y="330398"/>
                </a:lnTo>
                <a:lnTo>
                  <a:pt x="98226" y="392905"/>
                </a:lnTo>
                <a:lnTo>
                  <a:pt x="98226" y="419695"/>
                </a:lnTo>
                <a:lnTo>
                  <a:pt x="98226" y="437554"/>
                </a:lnTo>
                <a:lnTo>
                  <a:pt x="98226" y="428624"/>
                </a:lnTo>
                <a:lnTo>
                  <a:pt x="98226" y="410765"/>
                </a:lnTo>
                <a:lnTo>
                  <a:pt x="98226" y="383976"/>
                </a:lnTo>
                <a:lnTo>
                  <a:pt x="89297" y="348257"/>
                </a:lnTo>
                <a:lnTo>
                  <a:pt x="89297" y="294679"/>
                </a:lnTo>
                <a:lnTo>
                  <a:pt x="89297" y="250030"/>
                </a:lnTo>
                <a:lnTo>
                  <a:pt x="89297" y="214312"/>
                </a:lnTo>
                <a:lnTo>
                  <a:pt x="98226" y="196452"/>
                </a:lnTo>
                <a:lnTo>
                  <a:pt x="107156" y="178593"/>
                </a:lnTo>
                <a:lnTo>
                  <a:pt x="116086" y="169663"/>
                </a:lnTo>
                <a:lnTo>
                  <a:pt x="133945" y="169663"/>
                </a:lnTo>
                <a:lnTo>
                  <a:pt x="160734" y="178593"/>
                </a:lnTo>
                <a:lnTo>
                  <a:pt x="160734" y="17859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 116"/>
          <p:cNvSpPr/>
          <p:nvPr/>
        </p:nvSpPr>
        <p:spPr>
          <a:xfrm>
            <a:off x="7634883" y="2839640"/>
            <a:ext cx="169665" cy="223243"/>
          </a:xfrm>
          <a:custGeom>
            <a:avLst/>
            <a:gdLst/>
            <a:ahLst/>
            <a:cxnLst/>
            <a:rect l="0" t="0" r="0" b="0"/>
            <a:pathLst>
              <a:path w="169665" h="223243">
                <a:moveTo>
                  <a:pt x="107156" y="17860"/>
                </a:moveTo>
                <a:lnTo>
                  <a:pt x="107156" y="0"/>
                </a:lnTo>
                <a:lnTo>
                  <a:pt x="107156" y="0"/>
                </a:lnTo>
                <a:lnTo>
                  <a:pt x="98226" y="0"/>
                </a:lnTo>
                <a:lnTo>
                  <a:pt x="62508" y="17860"/>
                </a:lnTo>
                <a:lnTo>
                  <a:pt x="35719" y="53578"/>
                </a:lnTo>
                <a:lnTo>
                  <a:pt x="17859" y="98227"/>
                </a:lnTo>
                <a:lnTo>
                  <a:pt x="0" y="151805"/>
                </a:lnTo>
                <a:lnTo>
                  <a:pt x="0" y="187524"/>
                </a:lnTo>
                <a:lnTo>
                  <a:pt x="17859" y="214313"/>
                </a:lnTo>
                <a:lnTo>
                  <a:pt x="44648" y="223242"/>
                </a:lnTo>
                <a:lnTo>
                  <a:pt x="80367" y="214313"/>
                </a:lnTo>
                <a:lnTo>
                  <a:pt x="116086" y="196453"/>
                </a:lnTo>
                <a:lnTo>
                  <a:pt x="142875" y="160735"/>
                </a:lnTo>
                <a:lnTo>
                  <a:pt x="169664" y="116086"/>
                </a:lnTo>
                <a:lnTo>
                  <a:pt x="169664" y="71438"/>
                </a:lnTo>
                <a:lnTo>
                  <a:pt x="160734" y="35719"/>
                </a:lnTo>
                <a:lnTo>
                  <a:pt x="160734" y="3571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7"/>
          <p:cNvSpPr/>
          <p:nvPr/>
        </p:nvSpPr>
        <p:spPr>
          <a:xfrm>
            <a:off x="7831336" y="2732484"/>
            <a:ext cx="133946" cy="348259"/>
          </a:xfrm>
          <a:custGeom>
            <a:avLst/>
            <a:gdLst/>
            <a:ahLst/>
            <a:cxnLst/>
            <a:rect l="0" t="0" r="0" b="0"/>
            <a:pathLst>
              <a:path w="133946" h="348259">
                <a:moveTo>
                  <a:pt x="17859" y="0"/>
                </a:moveTo>
                <a:lnTo>
                  <a:pt x="17859" y="89297"/>
                </a:lnTo>
                <a:lnTo>
                  <a:pt x="17859" y="187523"/>
                </a:lnTo>
                <a:lnTo>
                  <a:pt x="17859" y="267891"/>
                </a:lnTo>
                <a:lnTo>
                  <a:pt x="8930" y="321469"/>
                </a:lnTo>
                <a:lnTo>
                  <a:pt x="0" y="348258"/>
                </a:lnTo>
                <a:lnTo>
                  <a:pt x="0" y="339328"/>
                </a:lnTo>
                <a:lnTo>
                  <a:pt x="0" y="312539"/>
                </a:lnTo>
                <a:lnTo>
                  <a:pt x="0" y="285750"/>
                </a:lnTo>
                <a:lnTo>
                  <a:pt x="8930" y="232172"/>
                </a:lnTo>
                <a:lnTo>
                  <a:pt x="17859" y="178594"/>
                </a:lnTo>
                <a:lnTo>
                  <a:pt x="44648" y="125016"/>
                </a:lnTo>
                <a:lnTo>
                  <a:pt x="62508" y="89297"/>
                </a:lnTo>
                <a:lnTo>
                  <a:pt x="80367" y="80367"/>
                </a:lnTo>
                <a:lnTo>
                  <a:pt x="107156" y="80367"/>
                </a:lnTo>
                <a:lnTo>
                  <a:pt x="116086" y="98227"/>
                </a:lnTo>
                <a:lnTo>
                  <a:pt x="125016" y="125016"/>
                </a:lnTo>
                <a:lnTo>
                  <a:pt x="133945" y="160734"/>
                </a:lnTo>
                <a:lnTo>
                  <a:pt x="125016" y="196453"/>
                </a:lnTo>
                <a:lnTo>
                  <a:pt x="116086" y="232172"/>
                </a:lnTo>
                <a:lnTo>
                  <a:pt x="89297" y="276820"/>
                </a:lnTo>
                <a:lnTo>
                  <a:pt x="71437" y="312539"/>
                </a:lnTo>
                <a:lnTo>
                  <a:pt x="53578" y="321469"/>
                </a:lnTo>
                <a:lnTo>
                  <a:pt x="53578" y="303609"/>
                </a:lnTo>
                <a:lnTo>
                  <a:pt x="53578" y="30360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8063508" y="2830711"/>
            <a:ext cx="80368" cy="232172"/>
          </a:xfrm>
          <a:custGeom>
            <a:avLst/>
            <a:gdLst/>
            <a:ahLst/>
            <a:cxnLst/>
            <a:rect l="0" t="0" r="0" b="0"/>
            <a:pathLst>
              <a:path w="80368" h="232172">
                <a:moveTo>
                  <a:pt x="8930" y="62507"/>
                </a:moveTo>
                <a:lnTo>
                  <a:pt x="8930" y="125015"/>
                </a:lnTo>
                <a:lnTo>
                  <a:pt x="0" y="178593"/>
                </a:lnTo>
                <a:lnTo>
                  <a:pt x="0" y="223242"/>
                </a:lnTo>
                <a:lnTo>
                  <a:pt x="0" y="232171"/>
                </a:lnTo>
                <a:lnTo>
                  <a:pt x="8930" y="223242"/>
                </a:lnTo>
                <a:lnTo>
                  <a:pt x="17859" y="214312"/>
                </a:lnTo>
                <a:lnTo>
                  <a:pt x="35719" y="187523"/>
                </a:lnTo>
                <a:lnTo>
                  <a:pt x="53578" y="133945"/>
                </a:lnTo>
                <a:lnTo>
                  <a:pt x="71437" y="89296"/>
                </a:lnTo>
                <a:lnTo>
                  <a:pt x="80367" y="44648"/>
                </a:lnTo>
                <a:lnTo>
                  <a:pt x="80367" y="26789"/>
                </a:lnTo>
                <a:lnTo>
                  <a:pt x="71437" y="0"/>
                </a:lnTo>
                <a:lnTo>
                  <a:pt x="71437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8206382" y="2848570"/>
            <a:ext cx="80368" cy="178595"/>
          </a:xfrm>
          <a:custGeom>
            <a:avLst/>
            <a:gdLst/>
            <a:ahLst/>
            <a:cxnLst/>
            <a:rect l="0" t="0" r="0" b="0"/>
            <a:pathLst>
              <a:path w="80368" h="178595">
                <a:moveTo>
                  <a:pt x="80367" y="0"/>
                </a:moveTo>
                <a:lnTo>
                  <a:pt x="80367" y="8930"/>
                </a:lnTo>
                <a:lnTo>
                  <a:pt x="62508" y="26789"/>
                </a:lnTo>
                <a:lnTo>
                  <a:pt x="44648" y="44648"/>
                </a:lnTo>
                <a:lnTo>
                  <a:pt x="17859" y="80367"/>
                </a:lnTo>
                <a:lnTo>
                  <a:pt x="0" y="98226"/>
                </a:lnTo>
                <a:lnTo>
                  <a:pt x="0" y="116086"/>
                </a:lnTo>
                <a:lnTo>
                  <a:pt x="0" y="133945"/>
                </a:lnTo>
                <a:lnTo>
                  <a:pt x="8930" y="151805"/>
                </a:lnTo>
                <a:lnTo>
                  <a:pt x="17859" y="160734"/>
                </a:lnTo>
                <a:lnTo>
                  <a:pt x="17859" y="178594"/>
                </a:lnTo>
                <a:lnTo>
                  <a:pt x="8930" y="178594"/>
                </a:lnTo>
                <a:lnTo>
                  <a:pt x="8930" y="178594"/>
                </a:lnTo>
                <a:lnTo>
                  <a:pt x="0" y="151805"/>
                </a:lnTo>
                <a:lnTo>
                  <a:pt x="0" y="15180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8358187" y="2544961"/>
            <a:ext cx="107157" cy="464344"/>
          </a:xfrm>
          <a:custGeom>
            <a:avLst/>
            <a:gdLst/>
            <a:ahLst/>
            <a:cxnLst/>
            <a:rect l="0" t="0" r="0" b="0"/>
            <a:pathLst>
              <a:path w="107157" h="464344">
                <a:moveTo>
                  <a:pt x="26789" y="0"/>
                </a:moveTo>
                <a:lnTo>
                  <a:pt x="35718" y="53578"/>
                </a:lnTo>
                <a:lnTo>
                  <a:pt x="26789" y="125016"/>
                </a:lnTo>
                <a:lnTo>
                  <a:pt x="17859" y="214312"/>
                </a:lnTo>
                <a:lnTo>
                  <a:pt x="0" y="321468"/>
                </a:lnTo>
                <a:lnTo>
                  <a:pt x="0" y="401835"/>
                </a:lnTo>
                <a:lnTo>
                  <a:pt x="17859" y="446484"/>
                </a:lnTo>
                <a:lnTo>
                  <a:pt x="44648" y="464343"/>
                </a:lnTo>
                <a:lnTo>
                  <a:pt x="62508" y="464343"/>
                </a:lnTo>
                <a:lnTo>
                  <a:pt x="89297" y="446484"/>
                </a:lnTo>
                <a:lnTo>
                  <a:pt x="107156" y="401835"/>
                </a:lnTo>
                <a:lnTo>
                  <a:pt x="107156" y="40183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8268890" y="2652117"/>
            <a:ext cx="214313" cy="71439"/>
          </a:xfrm>
          <a:custGeom>
            <a:avLst/>
            <a:gdLst/>
            <a:ahLst/>
            <a:cxnLst/>
            <a:rect l="0" t="0" r="0" b="0"/>
            <a:pathLst>
              <a:path w="214313" h="71439">
                <a:moveTo>
                  <a:pt x="0" y="62508"/>
                </a:moveTo>
                <a:lnTo>
                  <a:pt x="26789" y="71438"/>
                </a:lnTo>
                <a:lnTo>
                  <a:pt x="80367" y="53578"/>
                </a:lnTo>
                <a:lnTo>
                  <a:pt x="142875" y="26789"/>
                </a:lnTo>
                <a:lnTo>
                  <a:pt x="214312" y="0"/>
                </a:lnTo>
                <a:lnTo>
                  <a:pt x="214312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7384852" y="3268265"/>
            <a:ext cx="187524" cy="357189"/>
          </a:xfrm>
          <a:custGeom>
            <a:avLst/>
            <a:gdLst/>
            <a:ahLst/>
            <a:cxnLst/>
            <a:rect l="0" t="0" r="0" b="0"/>
            <a:pathLst>
              <a:path w="187524" h="357189">
                <a:moveTo>
                  <a:pt x="0" y="133946"/>
                </a:moveTo>
                <a:lnTo>
                  <a:pt x="0" y="142875"/>
                </a:lnTo>
                <a:lnTo>
                  <a:pt x="17859" y="151805"/>
                </a:lnTo>
                <a:lnTo>
                  <a:pt x="35718" y="178594"/>
                </a:lnTo>
                <a:lnTo>
                  <a:pt x="71437" y="187524"/>
                </a:lnTo>
                <a:lnTo>
                  <a:pt x="98226" y="187524"/>
                </a:lnTo>
                <a:lnTo>
                  <a:pt x="133945" y="169664"/>
                </a:lnTo>
                <a:lnTo>
                  <a:pt x="160734" y="151805"/>
                </a:lnTo>
                <a:lnTo>
                  <a:pt x="178593" y="125016"/>
                </a:lnTo>
                <a:lnTo>
                  <a:pt x="187523" y="89297"/>
                </a:lnTo>
                <a:lnTo>
                  <a:pt x="178593" y="62508"/>
                </a:lnTo>
                <a:lnTo>
                  <a:pt x="160734" y="26789"/>
                </a:lnTo>
                <a:lnTo>
                  <a:pt x="133945" y="0"/>
                </a:lnTo>
                <a:lnTo>
                  <a:pt x="107156" y="0"/>
                </a:lnTo>
                <a:lnTo>
                  <a:pt x="71437" y="8930"/>
                </a:lnTo>
                <a:lnTo>
                  <a:pt x="44648" y="26789"/>
                </a:lnTo>
                <a:lnTo>
                  <a:pt x="17859" y="62508"/>
                </a:lnTo>
                <a:lnTo>
                  <a:pt x="8929" y="116086"/>
                </a:lnTo>
                <a:lnTo>
                  <a:pt x="8929" y="169664"/>
                </a:lnTo>
                <a:lnTo>
                  <a:pt x="17859" y="223242"/>
                </a:lnTo>
                <a:lnTo>
                  <a:pt x="44648" y="267891"/>
                </a:lnTo>
                <a:lnTo>
                  <a:pt x="71437" y="303610"/>
                </a:lnTo>
                <a:lnTo>
                  <a:pt x="98226" y="330399"/>
                </a:lnTo>
                <a:lnTo>
                  <a:pt x="125015" y="348258"/>
                </a:lnTo>
                <a:lnTo>
                  <a:pt x="142875" y="357188"/>
                </a:lnTo>
                <a:lnTo>
                  <a:pt x="160734" y="348258"/>
                </a:lnTo>
                <a:lnTo>
                  <a:pt x="178593" y="321469"/>
                </a:lnTo>
                <a:lnTo>
                  <a:pt x="187523" y="276821"/>
                </a:lnTo>
                <a:lnTo>
                  <a:pt x="187523" y="27682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7634883" y="3286125"/>
            <a:ext cx="312540" cy="366118"/>
          </a:xfrm>
          <a:custGeom>
            <a:avLst/>
            <a:gdLst/>
            <a:ahLst/>
            <a:cxnLst/>
            <a:rect l="0" t="0" r="0" b="0"/>
            <a:pathLst>
              <a:path w="312540" h="366118">
                <a:moveTo>
                  <a:pt x="0" y="0"/>
                </a:moveTo>
                <a:lnTo>
                  <a:pt x="17859" y="35718"/>
                </a:lnTo>
                <a:lnTo>
                  <a:pt x="26789" y="80367"/>
                </a:lnTo>
                <a:lnTo>
                  <a:pt x="35719" y="160734"/>
                </a:lnTo>
                <a:lnTo>
                  <a:pt x="35719" y="232171"/>
                </a:lnTo>
                <a:lnTo>
                  <a:pt x="35719" y="303609"/>
                </a:lnTo>
                <a:lnTo>
                  <a:pt x="26789" y="357187"/>
                </a:lnTo>
                <a:lnTo>
                  <a:pt x="35719" y="366117"/>
                </a:lnTo>
                <a:lnTo>
                  <a:pt x="44648" y="348257"/>
                </a:lnTo>
                <a:lnTo>
                  <a:pt x="44648" y="330398"/>
                </a:lnTo>
                <a:lnTo>
                  <a:pt x="53578" y="285750"/>
                </a:lnTo>
                <a:lnTo>
                  <a:pt x="62508" y="223242"/>
                </a:lnTo>
                <a:lnTo>
                  <a:pt x="71437" y="160734"/>
                </a:lnTo>
                <a:lnTo>
                  <a:pt x="89297" y="107156"/>
                </a:lnTo>
                <a:lnTo>
                  <a:pt x="107156" y="80367"/>
                </a:lnTo>
                <a:lnTo>
                  <a:pt x="116086" y="80367"/>
                </a:lnTo>
                <a:lnTo>
                  <a:pt x="125015" y="89296"/>
                </a:lnTo>
                <a:lnTo>
                  <a:pt x="133945" y="116086"/>
                </a:lnTo>
                <a:lnTo>
                  <a:pt x="142875" y="169664"/>
                </a:lnTo>
                <a:lnTo>
                  <a:pt x="151805" y="223242"/>
                </a:lnTo>
                <a:lnTo>
                  <a:pt x="160734" y="285750"/>
                </a:lnTo>
                <a:lnTo>
                  <a:pt x="169664" y="330398"/>
                </a:lnTo>
                <a:lnTo>
                  <a:pt x="187523" y="357187"/>
                </a:lnTo>
                <a:lnTo>
                  <a:pt x="214312" y="357187"/>
                </a:lnTo>
                <a:lnTo>
                  <a:pt x="241101" y="330398"/>
                </a:lnTo>
                <a:lnTo>
                  <a:pt x="276820" y="285750"/>
                </a:lnTo>
                <a:lnTo>
                  <a:pt x="312539" y="232171"/>
                </a:lnTo>
                <a:lnTo>
                  <a:pt x="312539" y="23217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>
            <a:off x="7929563" y="3268265"/>
            <a:ext cx="294679" cy="294681"/>
          </a:xfrm>
          <a:custGeom>
            <a:avLst/>
            <a:gdLst/>
            <a:ahLst/>
            <a:cxnLst/>
            <a:rect l="0" t="0" r="0" b="0"/>
            <a:pathLst>
              <a:path w="294679" h="294681">
                <a:moveTo>
                  <a:pt x="125015" y="17860"/>
                </a:moveTo>
                <a:lnTo>
                  <a:pt x="125015" y="0"/>
                </a:lnTo>
                <a:lnTo>
                  <a:pt x="107156" y="17860"/>
                </a:lnTo>
                <a:lnTo>
                  <a:pt x="89296" y="44649"/>
                </a:lnTo>
                <a:lnTo>
                  <a:pt x="53578" y="80367"/>
                </a:lnTo>
                <a:lnTo>
                  <a:pt x="26789" y="151805"/>
                </a:lnTo>
                <a:lnTo>
                  <a:pt x="0" y="214313"/>
                </a:lnTo>
                <a:lnTo>
                  <a:pt x="0" y="267891"/>
                </a:lnTo>
                <a:lnTo>
                  <a:pt x="17859" y="294680"/>
                </a:lnTo>
                <a:lnTo>
                  <a:pt x="35718" y="294680"/>
                </a:lnTo>
                <a:lnTo>
                  <a:pt x="62507" y="285750"/>
                </a:lnTo>
                <a:lnTo>
                  <a:pt x="89296" y="250031"/>
                </a:lnTo>
                <a:lnTo>
                  <a:pt x="116085" y="214313"/>
                </a:lnTo>
                <a:lnTo>
                  <a:pt x="133945" y="169664"/>
                </a:lnTo>
                <a:lnTo>
                  <a:pt x="133945" y="116086"/>
                </a:lnTo>
                <a:lnTo>
                  <a:pt x="125015" y="80367"/>
                </a:lnTo>
                <a:lnTo>
                  <a:pt x="116085" y="44649"/>
                </a:lnTo>
                <a:lnTo>
                  <a:pt x="98226" y="26789"/>
                </a:lnTo>
                <a:lnTo>
                  <a:pt x="89296" y="26789"/>
                </a:lnTo>
                <a:lnTo>
                  <a:pt x="98226" y="26789"/>
                </a:lnTo>
                <a:lnTo>
                  <a:pt x="107156" y="44649"/>
                </a:lnTo>
                <a:lnTo>
                  <a:pt x="142875" y="53578"/>
                </a:lnTo>
                <a:lnTo>
                  <a:pt x="169664" y="89297"/>
                </a:lnTo>
                <a:lnTo>
                  <a:pt x="196453" y="125016"/>
                </a:lnTo>
                <a:lnTo>
                  <a:pt x="223242" y="160735"/>
                </a:lnTo>
                <a:lnTo>
                  <a:pt x="232171" y="214313"/>
                </a:lnTo>
                <a:lnTo>
                  <a:pt x="232171" y="241102"/>
                </a:lnTo>
                <a:lnTo>
                  <a:pt x="232171" y="250031"/>
                </a:lnTo>
                <a:lnTo>
                  <a:pt x="223242" y="250031"/>
                </a:lnTo>
                <a:lnTo>
                  <a:pt x="223242" y="223242"/>
                </a:lnTo>
                <a:lnTo>
                  <a:pt x="223242" y="187524"/>
                </a:lnTo>
                <a:lnTo>
                  <a:pt x="241101" y="142875"/>
                </a:lnTo>
                <a:lnTo>
                  <a:pt x="250031" y="98227"/>
                </a:lnTo>
                <a:lnTo>
                  <a:pt x="276819" y="53578"/>
                </a:lnTo>
                <a:lnTo>
                  <a:pt x="294678" y="26789"/>
                </a:lnTo>
                <a:lnTo>
                  <a:pt x="294678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/>
          <p:cNvSpPr/>
          <p:nvPr/>
        </p:nvSpPr>
        <p:spPr>
          <a:xfrm>
            <a:off x="8295679" y="3339703"/>
            <a:ext cx="142876" cy="634009"/>
          </a:xfrm>
          <a:custGeom>
            <a:avLst/>
            <a:gdLst/>
            <a:ahLst/>
            <a:cxnLst/>
            <a:rect l="0" t="0" r="0" b="0"/>
            <a:pathLst>
              <a:path w="142876" h="634009">
                <a:moveTo>
                  <a:pt x="62508" y="0"/>
                </a:moveTo>
                <a:lnTo>
                  <a:pt x="62508" y="8929"/>
                </a:lnTo>
                <a:lnTo>
                  <a:pt x="53578" y="8929"/>
                </a:lnTo>
                <a:lnTo>
                  <a:pt x="35719" y="35718"/>
                </a:lnTo>
                <a:lnTo>
                  <a:pt x="26789" y="71437"/>
                </a:lnTo>
                <a:lnTo>
                  <a:pt x="8930" y="116086"/>
                </a:lnTo>
                <a:lnTo>
                  <a:pt x="0" y="142875"/>
                </a:lnTo>
                <a:lnTo>
                  <a:pt x="0" y="169664"/>
                </a:lnTo>
                <a:lnTo>
                  <a:pt x="17859" y="169664"/>
                </a:lnTo>
                <a:lnTo>
                  <a:pt x="26789" y="169664"/>
                </a:lnTo>
                <a:lnTo>
                  <a:pt x="53578" y="160734"/>
                </a:lnTo>
                <a:lnTo>
                  <a:pt x="71437" y="133945"/>
                </a:lnTo>
                <a:lnTo>
                  <a:pt x="80367" y="107156"/>
                </a:lnTo>
                <a:lnTo>
                  <a:pt x="89297" y="80367"/>
                </a:lnTo>
                <a:lnTo>
                  <a:pt x="89297" y="71437"/>
                </a:lnTo>
                <a:lnTo>
                  <a:pt x="89297" y="62508"/>
                </a:lnTo>
                <a:lnTo>
                  <a:pt x="89297" y="71437"/>
                </a:lnTo>
                <a:lnTo>
                  <a:pt x="89297" y="89297"/>
                </a:lnTo>
                <a:lnTo>
                  <a:pt x="98226" y="142875"/>
                </a:lnTo>
                <a:lnTo>
                  <a:pt x="107156" y="214312"/>
                </a:lnTo>
                <a:lnTo>
                  <a:pt x="116086" y="303609"/>
                </a:lnTo>
                <a:lnTo>
                  <a:pt x="133945" y="392906"/>
                </a:lnTo>
                <a:lnTo>
                  <a:pt x="142875" y="473273"/>
                </a:lnTo>
                <a:lnTo>
                  <a:pt x="142875" y="535781"/>
                </a:lnTo>
                <a:lnTo>
                  <a:pt x="133945" y="589359"/>
                </a:lnTo>
                <a:lnTo>
                  <a:pt x="116086" y="625078"/>
                </a:lnTo>
                <a:lnTo>
                  <a:pt x="98226" y="634008"/>
                </a:lnTo>
                <a:lnTo>
                  <a:pt x="71437" y="616148"/>
                </a:lnTo>
                <a:lnTo>
                  <a:pt x="44648" y="562570"/>
                </a:lnTo>
                <a:lnTo>
                  <a:pt x="17859" y="491133"/>
                </a:lnTo>
                <a:lnTo>
                  <a:pt x="0" y="383976"/>
                </a:lnTo>
                <a:lnTo>
                  <a:pt x="0" y="38397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 126"/>
          <p:cNvSpPr/>
          <p:nvPr/>
        </p:nvSpPr>
        <p:spPr>
          <a:xfrm>
            <a:off x="8465343" y="3053953"/>
            <a:ext cx="241103" cy="508993"/>
          </a:xfrm>
          <a:custGeom>
            <a:avLst/>
            <a:gdLst/>
            <a:ahLst/>
            <a:cxnLst/>
            <a:rect l="0" t="0" r="0" b="0"/>
            <a:pathLst>
              <a:path w="241103" h="508993">
                <a:moveTo>
                  <a:pt x="0" y="0"/>
                </a:moveTo>
                <a:lnTo>
                  <a:pt x="26789" y="53578"/>
                </a:lnTo>
                <a:lnTo>
                  <a:pt x="44648" y="133945"/>
                </a:lnTo>
                <a:lnTo>
                  <a:pt x="62508" y="223242"/>
                </a:lnTo>
                <a:lnTo>
                  <a:pt x="71437" y="321468"/>
                </a:lnTo>
                <a:lnTo>
                  <a:pt x="71437" y="401836"/>
                </a:lnTo>
                <a:lnTo>
                  <a:pt x="71437" y="437554"/>
                </a:lnTo>
                <a:lnTo>
                  <a:pt x="89297" y="437554"/>
                </a:lnTo>
                <a:lnTo>
                  <a:pt x="98227" y="428625"/>
                </a:lnTo>
                <a:lnTo>
                  <a:pt x="125016" y="392906"/>
                </a:lnTo>
                <a:lnTo>
                  <a:pt x="142875" y="339328"/>
                </a:lnTo>
                <a:lnTo>
                  <a:pt x="160734" y="303609"/>
                </a:lnTo>
                <a:lnTo>
                  <a:pt x="187523" y="276820"/>
                </a:lnTo>
                <a:lnTo>
                  <a:pt x="205383" y="267890"/>
                </a:lnTo>
                <a:lnTo>
                  <a:pt x="214312" y="285750"/>
                </a:lnTo>
                <a:lnTo>
                  <a:pt x="223242" y="312539"/>
                </a:lnTo>
                <a:lnTo>
                  <a:pt x="223242" y="357187"/>
                </a:lnTo>
                <a:lnTo>
                  <a:pt x="232172" y="410765"/>
                </a:lnTo>
                <a:lnTo>
                  <a:pt x="241102" y="464343"/>
                </a:lnTo>
                <a:lnTo>
                  <a:pt x="232172" y="508992"/>
                </a:lnTo>
                <a:lnTo>
                  <a:pt x="232172" y="50899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127"/>
          <p:cNvSpPr/>
          <p:nvPr/>
        </p:nvSpPr>
        <p:spPr>
          <a:xfrm>
            <a:off x="7474148" y="3741539"/>
            <a:ext cx="348259" cy="571501"/>
          </a:xfrm>
          <a:custGeom>
            <a:avLst/>
            <a:gdLst/>
            <a:ahLst/>
            <a:cxnLst/>
            <a:rect l="0" t="0" r="0" b="0"/>
            <a:pathLst>
              <a:path w="348259" h="571501">
                <a:moveTo>
                  <a:pt x="17860" y="0"/>
                </a:moveTo>
                <a:lnTo>
                  <a:pt x="26790" y="17859"/>
                </a:lnTo>
                <a:lnTo>
                  <a:pt x="26790" y="44648"/>
                </a:lnTo>
                <a:lnTo>
                  <a:pt x="35719" y="116086"/>
                </a:lnTo>
                <a:lnTo>
                  <a:pt x="35719" y="214312"/>
                </a:lnTo>
                <a:lnTo>
                  <a:pt x="44649" y="312539"/>
                </a:lnTo>
                <a:lnTo>
                  <a:pt x="53579" y="419695"/>
                </a:lnTo>
                <a:lnTo>
                  <a:pt x="71438" y="491132"/>
                </a:lnTo>
                <a:lnTo>
                  <a:pt x="89297" y="544711"/>
                </a:lnTo>
                <a:lnTo>
                  <a:pt x="107157" y="553640"/>
                </a:lnTo>
                <a:lnTo>
                  <a:pt x="133946" y="544711"/>
                </a:lnTo>
                <a:lnTo>
                  <a:pt x="151805" y="526851"/>
                </a:lnTo>
                <a:lnTo>
                  <a:pt x="178594" y="491132"/>
                </a:lnTo>
                <a:lnTo>
                  <a:pt x="187524" y="446484"/>
                </a:lnTo>
                <a:lnTo>
                  <a:pt x="196454" y="410765"/>
                </a:lnTo>
                <a:lnTo>
                  <a:pt x="196454" y="392906"/>
                </a:lnTo>
                <a:lnTo>
                  <a:pt x="196454" y="410765"/>
                </a:lnTo>
                <a:lnTo>
                  <a:pt x="196454" y="437554"/>
                </a:lnTo>
                <a:lnTo>
                  <a:pt x="205383" y="473273"/>
                </a:lnTo>
                <a:lnTo>
                  <a:pt x="223243" y="517922"/>
                </a:lnTo>
                <a:lnTo>
                  <a:pt x="250032" y="553640"/>
                </a:lnTo>
                <a:lnTo>
                  <a:pt x="276821" y="571500"/>
                </a:lnTo>
                <a:lnTo>
                  <a:pt x="303610" y="571500"/>
                </a:lnTo>
                <a:lnTo>
                  <a:pt x="321469" y="553640"/>
                </a:lnTo>
                <a:lnTo>
                  <a:pt x="330399" y="526851"/>
                </a:lnTo>
                <a:lnTo>
                  <a:pt x="330399" y="500062"/>
                </a:lnTo>
                <a:lnTo>
                  <a:pt x="312540" y="464343"/>
                </a:lnTo>
                <a:lnTo>
                  <a:pt x="294680" y="410765"/>
                </a:lnTo>
                <a:lnTo>
                  <a:pt x="267891" y="366117"/>
                </a:lnTo>
                <a:lnTo>
                  <a:pt x="223243" y="312539"/>
                </a:lnTo>
                <a:lnTo>
                  <a:pt x="178594" y="258961"/>
                </a:lnTo>
                <a:lnTo>
                  <a:pt x="133946" y="223242"/>
                </a:lnTo>
                <a:lnTo>
                  <a:pt x="80368" y="187523"/>
                </a:lnTo>
                <a:lnTo>
                  <a:pt x="35719" y="187523"/>
                </a:lnTo>
                <a:lnTo>
                  <a:pt x="8930" y="187523"/>
                </a:lnTo>
                <a:lnTo>
                  <a:pt x="0" y="196453"/>
                </a:lnTo>
                <a:lnTo>
                  <a:pt x="8930" y="196453"/>
                </a:lnTo>
                <a:lnTo>
                  <a:pt x="17860" y="205382"/>
                </a:lnTo>
                <a:lnTo>
                  <a:pt x="44649" y="214312"/>
                </a:lnTo>
                <a:lnTo>
                  <a:pt x="89297" y="223242"/>
                </a:lnTo>
                <a:lnTo>
                  <a:pt x="142875" y="223242"/>
                </a:lnTo>
                <a:lnTo>
                  <a:pt x="205383" y="223242"/>
                </a:lnTo>
                <a:lnTo>
                  <a:pt x="276821" y="214312"/>
                </a:lnTo>
                <a:lnTo>
                  <a:pt x="348258" y="214312"/>
                </a:lnTo>
                <a:lnTo>
                  <a:pt x="348258" y="21431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7983141" y="3982640"/>
            <a:ext cx="178594" cy="339329"/>
          </a:xfrm>
          <a:custGeom>
            <a:avLst/>
            <a:gdLst/>
            <a:ahLst/>
            <a:cxnLst/>
            <a:rect l="0" t="0" r="0" b="0"/>
            <a:pathLst>
              <a:path w="178594" h="339329">
                <a:moveTo>
                  <a:pt x="80367" y="0"/>
                </a:moveTo>
                <a:lnTo>
                  <a:pt x="44648" y="26789"/>
                </a:lnTo>
                <a:lnTo>
                  <a:pt x="8929" y="44649"/>
                </a:lnTo>
                <a:lnTo>
                  <a:pt x="0" y="53578"/>
                </a:lnTo>
                <a:lnTo>
                  <a:pt x="0" y="62508"/>
                </a:lnTo>
                <a:lnTo>
                  <a:pt x="17859" y="80367"/>
                </a:lnTo>
                <a:lnTo>
                  <a:pt x="62507" y="107156"/>
                </a:lnTo>
                <a:lnTo>
                  <a:pt x="107156" y="133946"/>
                </a:lnTo>
                <a:lnTo>
                  <a:pt x="142875" y="169664"/>
                </a:lnTo>
                <a:lnTo>
                  <a:pt x="160734" y="223242"/>
                </a:lnTo>
                <a:lnTo>
                  <a:pt x="178593" y="258961"/>
                </a:lnTo>
                <a:lnTo>
                  <a:pt x="169664" y="294680"/>
                </a:lnTo>
                <a:lnTo>
                  <a:pt x="142875" y="330399"/>
                </a:lnTo>
                <a:lnTo>
                  <a:pt x="125015" y="339328"/>
                </a:lnTo>
                <a:lnTo>
                  <a:pt x="98226" y="321469"/>
                </a:lnTo>
                <a:lnTo>
                  <a:pt x="80367" y="276821"/>
                </a:lnTo>
                <a:lnTo>
                  <a:pt x="80367" y="27682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>
            <a:off x="8188523" y="3964781"/>
            <a:ext cx="544712" cy="392907"/>
          </a:xfrm>
          <a:custGeom>
            <a:avLst/>
            <a:gdLst/>
            <a:ahLst/>
            <a:cxnLst/>
            <a:rect l="0" t="0" r="0" b="0"/>
            <a:pathLst>
              <a:path w="544712" h="392907">
                <a:moveTo>
                  <a:pt x="0" y="0"/>
                </a:moveTo>
                <a:lnTo>
                  <a:pt x="35718" y="0"/>
                </a:lnTo>
                <a:lnTo>
                  <a:pt x="53578" y="26789"/>
                </a:lnTo>
                <a:lnTo>
                  <a:pt x="62507" y="89297"/>
                </a:lnTo>
                <a:lnTo>
                  <a:pt x="71437" y="160734"/>
                </a:lnTo>
                <a:lnTo>
                  <a:pt x="62507" y="250031"/>
                </a:lnTo>
                <a:lnTo>
                  <a:pt x="62507" y="321469"/>
                </a:lnTo>
                <a:lnTo>
                  <a:pt x="62507" y="357187"/>
                </a:lnTo>
                <a:lnTo>
                  <a:pt x="71437" y="392906"/>
                </a:lnTo>
                <a:lnTo>
                  <a:pt x="80367" y="392906"/>
                </a:lnTo>
                <a:lnTo>
                  <a:pt x="89297" y="366117"/>
                </a:lnTo>
                <a:lnTo>
                  <a:pt x="98226" y="339328"/>
                </a:lnTo>
                <a:lnTo>
                  <a:pt x="116086" y="276820"/>
                </a:lnTo>
                <a:lnTo>
                  <a:pt x="125015" y="241101"/>
                </a:lnTo>
                <a:lnTo>
                  <a:pt x="133945" y="187523"/>
                </a:lnTo>
                <a:lnTo>
                  <a:pt x="151804" y="160734"/>
                </a:lnTo>
                <a:lnTo>
                  <a:pt x="169664" y="142875"/>
                </a:lnTo>
                <a:lnTo>
                  <a:pt x="196453" y="142875"/>
                </a:lnTo>
                <a:lnTo>
                  <a:pt x="214312" y="169664"/>
                </a:lnTo>
                <a:lnTo>
                  <a:pt x="232172" y="196453"/>
                </a:lnTo>
                <a:lnTo>
                  <a:pt x="250031" y="241101"/>
                </a:lnTo>
                <a:lnTo>
                  <a:pt x="258961" y="285750"/>
                </a:lnTo>
                <a:lnTo>
                  <a:pt x="267890" y="339328"/>
                </a:lnTo>
                <a:lnTo>
                  <a:pt x="267890" y="348258"/>
                </a:lnTo>
                <a:lnTo>
                  <a:pt x="267890" y="348258"/>
                </a:lnTo>
                <a:lnTo>
                  <a:pt x="267890" y="330398"/>
                </a:lnTo>
                <a:lnTo>
                  <a:pt x="267890" y="321469"/>
                </a:lnTo>
                <a:lnTo>
                  <a:pt x="258961" y="294680"/>
                </a:lnTo>
                <a:lnTo>
                  <a:pt x="267890" y="250031"/>
                </a:lnTo>
                <a:lnTo>
                  <a:pt x="276820" y="214312"/>
                </a:lnTo>
                <a:lnTo>
                  <a:pt x="285750" y="169664"/>
                </a:lnTo>
                <a:lnTo>
                  <a:pt x="294679" y="133945"/>
                </a:lnTo>
                <a:lnTo>
                  <a:pt x="312539" y="107156"/>
                </a:lnTo>
                <a:lnTo>
                  <a:pt x="321468" y="98226"/>
                </a:lnTo>
                <a:lnTo>
                  <a:pt x="348257" y="89297"/>
                </a:lnTo>
                <a:lnTo>
                  <a:pt x="357187" y="107156"/>
                </a:lnTo>
                <a:lnTo>
                  <a:pt x="375047" y="133945"/>
                </a:lnTo>
                <a:lnTo>
                  <a:pt x="383976" y="160734"/>
                </a:lnTo>
                <a:lnTo>
                  <a:pt x="392906" y="205383"/>
                </a:lnTo>
                <a:lnTo>
                  <a:pt x="401836" y="250031"/>
                </a:lnTo>
                <a:lnTo>
                  <a:pt x="410765" y="294680"/>
                </a:lnTo>
                <a:lnTo>
                  <a:pt x="410765" y="312539"/>
                </a:lnTo>
                <a:lnTo>
                  <a:pt x="410765" y="330398"/>
                </a:lnTo>
                <a:lnTo>
                  <a:pt x="410765" y="321469"/>
                </a:lnTo>
                <a:lnTo>
                  <a:pt x="410765" y="312539"/>
                </a:lnTo>
                <a:lnTo>
                  <a:pt x="410765" y="294680"/>
                </a:lnTo>
                <a:lnTo>
                  <a:pt x="419695" y="258961"/>
                </a:lnTo>
                <a:lnTo>
                  <a:pt x="419695" y="241101"/>
                </a:lnTo>
                <a:lnTo>
                  <a:pt x="437554" y="196453"/>
                </a:lnTo>
                <a:lnTo>
                  <a:pt x="455414" y="151805"/>
                </a:lnTo>
                <a:lnTo>
                  <a:pt x="473273" y="116086"/>
                </a:lnTo>
                <a:lnTo>
                  <a:pt x="491132" y="98226"/>
                </a:lnTo>
                <a:lnTo>
                  <a:pt x="508992" y="89297"/>
                </a:lnTo>
                <a:lnTo>
                  <a:pt x="517922" y="89297"/>
                </a:lnTo>
                <a:lnTo>
                  <a:pt x="526851" y="116086"/>
                </a:lnTo>
                <a:lnTo>
                  <a:pt x="535781" y="160734"/>
                </a:lnTo>
                <a:lnTo>
                  <a:pt x="535781" y="205383"/>
                </a:lnTo>
                <a:lnTo>
                  <a:pt x="535781" y="250031"/>
                </a:lnTo>
                <a:lnTo>
                  <a:pt x="535781" y="285750"/>
                </a:lnTo>
                <a:lnTo>
                  <a:pt x="544711" y="312539"/>
                </a:lnTo>
                <a:lnTo>
                  <a:pt x="544711" y="285750"/>
                </a:lnTo>
                <a:lnTo>
                  <a:pt x="544711" y="241101"/>
                </a:lnTo>
                <a:lnTo>
                  <a:pt x="535781" y="178594"/>
                </a:lnTo>
                <a:lnTo>
                  <a:pt x="535781" y="17859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30"/>
          <p:cNvSpPr/>
          <p:nvPr/>
        </p:nvSpPr>
        <p:spPr>
          <a:xfrm>
            <a:off x="8742163" y="3902273"/>
            <a:ext cx="330400" cy="410767"/>
          </a:xfrm>
          <a:custGeom>
            <a:avLst/>
            <a:gdLst/>
            <a:ahLst/>
            <a:cxnLst/>
            <a:rect l="0" t="0" r="0" b="0"/>
            <a:pathLst>
              <a:path w="330400" h="410767">
                <a:moveTo>
                  <a:pt x="0" y="0"/>
                </a:moveTo>
                <a:lnTo>
                  <a:pt x="17860" y="53578"/>
                </a:lnTo>
                <a:lnTo>
                  <a:pt x="35719" y="125016"/>
                </a:lnTo>
                <a:lnTo>
                  <a:pt x="62508" y="178594"/>
                </a:lnTo>
                <a:lnTo>
                  <a:pt x="80367" y="241102"/>
                </a:lnTo>
                <a:lnTo>
                  <a:pt x="80367" y="285750"/>
                </a:lnTo>
                <a:lnTo>
                  <a:pt x="89297" y="303609"/>
                </a:lnTo>
                <a:lnTo>
                  <a:pt x="89297" y="312539"/>
                </a:lnTo>
                <a:lnTo>
                  <a:pt x="98227" y="294680"/>
                </a:lnTo>
                <a:lnTo>
                  <a:pt x="98227" y="276820"/>
                </a:lnTo>
                <a:lnTo>
                  <a:pt x="98227" y="241102"/>
                </a:lnTo>
                <a:lnTo>
                  <a:pt x="107157" y="214313"/>
                </a:lnTo>
                <a:lnTo>
                  <a:pt x="107157" y="187523"/>
                </a:lnTo>
                <a:lnTo>
                  <a:pt x="116086" y="178594"/>
                </a:lnTo>
                <a:lnTo>
                  <a:pt x="125016" y="169664"/>
                </a:lnTo>
                <a:lnTo>
                  <a:pt x="133946" y="151805"/>
                </a:lnTo>
                <a:lnTo>
                  <a:pt x="142875" y="160734"/>
                </a:lnTo>
                <a:lnTo>
                  <a:pt x="160735" y="169664"/>
                </a:lnTo>
                <a:lnTo>
                  <a:pt x="178594" y="187523"/>
                </a:lnTo>
                <a:lnTo>
                  <a:pt x="187524" y="196453"/>
                </a:lnTo>
                <a:lnTo>
                  <a:pt x="196453" y="205383"/>
                </a:lnTo>
                <a:lnTo>
                  <a:pt x="205383" y="205383"/>
                </a:lnTo>
                <a:lnTo>
                  <a:pt x="214313" y="205383"/>
                </a:lnTo>
                <a:lnTo>
                  <a:pt x="223242" y="205383"/>
                </a:lnTo>
                <a:lnTo>
                  <a:pt x="241102" y="187523"/>
                </a:lnTo>
                <a:lnTo>
                  <a:pt x="250032" y="178594"/>
                </a:lnTo>
                <a:lnTo>
                  <a:pt x="276821" y="160734"/>
                </a:lnTo>
                <a:lnTo>
                  <a:pt x="294680" y="160734"/>
                </a:lnTo>
                <a:lnTo>
                  <a:pt x="312539" y="196453"/>
                </a:lnTo>
                <a:lnTo>
                  <a:pt x="321469" y="223242"/>
                </a:lnTo>
                <a:lnTo>
                  <a:pt x="330399" y="285750"/>
                </a:lnTo>
                <a:lnTo>
                  <a:pt x="321469" y="339328"/>
                </a:lnTo>
                <a:lnTo>
                  <a:pt x="312539" y="392906"/>
                </a:lnTo>
                <a:lnTo>
                  <a:pt x="285750" y="410766"/>
                </a:lnTo>
                <a:lnTo>
                  <a:pt x="267891" y="383977"/>
                </a:lnTo>
                <a:lnTo>
                  <a:pt x="232172" y="321469"/>
                </a:lnTo>
                <a:lnTo>
                  <a:pt x="178594" y="223242"/>
                </a:lnTo>
                <a:lnTo>
                  <a:pt x="178594" y="22324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>
            <a:off x="8679655" y="3589734"/>
            <a:ext cx="8931" cy="89298"/>
          </a:xfrm>
          <a:custGeom>
            <a:avLst/>
            <a:gdLst/>
            <a:ahLst/>
            <a:cxnLst/>
            <a:rect l="0" t="0" r="0" b="0"/>
            <a:pathLst>
              <a:path w="8931" h="89298">
                <a:moveTo>
                  <a:pt x="0" y="0"/>
                </a:moveTo>
                <a:lnTo>
                  <a:pt x="8930" y="35719"/>
                </a:lnTo>
                <a:lnTo>
                  <a:pt x="8930" y="71437"/>
                </a:lnTo>
                <a:lnTo>
                  <a:pt x="0" y="89297"/>
                </a:lnTo>
                <a:lnTo>
                  <a:pt x="0" y="8929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7724180" y="4500562"/>
            <a:ext cx="214313" cy="410767"/>
          </a:xfrm>
          <a:custGeom>
            <a:avLst/>
            <a:gdLst/>
            <a:ahLst/>
            <a:cxnLst/>
            <a:rect l="0" t="0" r="0" b="0"/>
            <a:pathLst>
              <a:path w="214313" h="410767">
                <a:moveTo>
                  <a:pt x="0" y="0"/>
                </a:moveTo>
                <a:lnTo>
                  <a:pt x="0" y="26789"/>
                </a:lnTo>
                <a:lnTo>
                  <a:pt x="0" y="62508"/>
                </a:lnTo>
                <a:lnTo>
                  <a:pt x="8929" y="125016"/>
                </a:lnTo>
                <a:lnTo>
                  <a:pt x="8929" y="187524"/>
                </a:lnTo>
                <a:lnTo>
                  <a:pt x="17859" y="258961"/>
                </a:lnTo>
                <a:lnTo>
                  <a:pt x="26789" y="312539"/>
                </a:lnTo>
                <a:lnTo>
                  <a:pt x="35718" y="357188"/>
                </a:lnTo>
                <a:lnTo>
                  <a:pt x="44648" y="383977"/>
                </a:lnTo>
                <a:lnTo>
                  <a:pt x="53578" y="383977"/>
                </a:lnTo>
                <a:lnTo>
                  <a:pt x="71437" y="366117"/>
                </a:lnTo>
                <a:lnTo>
                  <a:pt x="80367" y="339328"/>
                </a:lnTo>
                <a:lnTo>
                  <a:pt x="89297" y="294680"/>
                </a:lnTo>
                <a:lnTo>
                  <a:pt x="98226" y="258961"/>
                </a:lnTo>
                <a:lnTo>
                  <a:pt x="98226" y="232172"/>
                </a:lnTo>
                <a:lnTo>
                  <a:pt x="89297" y="232172"/>
                </a:lnTo>
                <a:lnTo>
                  <a:pt x="89297" y="250031"/>
                </a:lnTo>
                <a:lnTo>
                  <a:pt x="98226" y="294680"/>
                </a:lnTo>
                <a:lnTo>
                  <a:pt x="107156" y="348258"/>
                </a:lnTo>
                <a:lnTo>
                  <a:pt x="125015" y="383977"/>
                </a:lnTo>
                <a:lnTo>
                  <a:pt x="151804" y="401836"/>
                </a:lnTo>
                <a:lnTo>
                  <a:pt x="169664" y="410766"/>
                </a:lnTo>
                <a:lnTo>
                  <a:pt x="187523" y="401836"/>
                </a:lnTo>
                <a:lnTo>
                  <a:pt x="205383" y="357188"/>
                </a:lnTo>
                <a:lnTo>
                  <a:pt x="214312" y="294680"/>
                </a:lnTo>
                <a:lnTo>
                  <a:pt x="214312" y="214313"/>
                </a:lnTo>
                <a:lnTo>
                  <a:pt x="214312" y="21431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3"/>
          <p:cNvSpPr/>
          <p:nvPr/>
        </p:nvSpPr>
        <p:spPr>
          <a:xfrm>
            <a:off x="7947422" y="4438054"/>
            <a:ext cx="660797" cy="526853"/>
          </a:xfrm>
          <a:custGeom>
            <a:avLst/>
            <a:gdLst/>
            <a:ahLst/>
            <a:cxnLst/>
            <a:rect l="0" t="0" r="0" b="0"/>
            <a:pathLst>
              <a:path w="660797" h="526853">
                <a:moveTo>
                  <a:pt x="0" y="0"/>
                </a:moveTo>
                <a:lnTo>
                  <a:pt x="17859" y="89297"/>
                </a:lnTo>
                <a:lnTo>
                  <a:pt x="35719" y="205383"/>
                </a:lnTo>
                <a:lnTo>
                  <a:pt x="53578" y="294680"/>
                </a:lnTo>
                <a:lnTo>
                  <a:pt x="62508" y="375047"/>
                </a:lnTo>
                <a:lnTo>
                  <a:pt x="71437" y="428625"/>
                </a:lnTo>
                <a:lnTo>
                  <a:pt x="80367" y="464344"/>
                </a:lnTo>
                <a:lnTo>
                  <a:pt x="89297" y="464344"/>
                </a:lnTo>
                <a:lnTo>
                  <a:pt x="98226" y="446485"/>
                </a:lnTo>
                <a:lnTo>
                  <a:pt x="107156" y="410766"/>
                </a:lnTo>
                <a:lnTo>
                  <a:pt x="116086" y="375047"/>
                </a:lnTo>
                <a:lnTo>
                  <a:pt x="125016" y="339328"/>
                </a:lnTo>
                <a:lnTo>
                  <a:pt x="133945" y="303610"/>
                </a:lnTo>
                <a:lnTo>
                  <a:pt x="142875" y="276821"/>
                </a:lnTo>
                <a:lnTo>
                  <a:pt x="151805" y="276821"/>
                </a:lnTo>
                <a:lnTo>
                  <a:pt x="169664" y="285750"/>
                </a:lnTo>
                <a:lnTo>
                  <a:pt x="169664" y="321469"/>
                </a:lnTo>
                <a:lnTo>
                  <a:pt x="187523" y="366117"/>
                </a:lnTo>
                <a:lnTo>
                  <a:pt x="205383" y="392907"/>
                </a:lnTo>
                <a:lnTo>
                  <a:pt x="223242" y="419696"/>
                </a:lnTo>
                <a:lnTo>
                  <a:pt x="250030" y="437555"/>
                </a:lnTo>
                <a:lnTo>
                  <a:pt x="276819" y="437555"/>
                </a:lnTo>
                <a:lnTo>
                  <a:pt x="303608" y="419696"/>
                </a:lnTo>
                <a:lnTo>
                  <a:pt x="330398" y="375047"/>
                </a:lnTo>
                <a:lnTo>
                  <a:pt x="339327" y="330399"/>
                </a:lnTo>
                <a:lnTo>
                  <a:pt x="348257" y="276821"/>
                </a:lnTo>
                <a:lnTo>
                  <a:pt x="348257" y="214313"/>
                </a:lnTo>
                <a:lnTo>
                  <a:pt x="339327" y="169664"/>
                </a:lnTo>
                <a:lnTo>
                  <a:pt x="321468" y="142875"/>
                </a:lnTo>
                <a:lnTo>
                  <a:pt x="303608" y="125016"/>
                </a:lnTo>
                <a:lnTo>
                  <a:pt x="294679" y="133946"/>
                </a:lnTo>
                <a:lnTo>
                  <a:pt x="276819" y="169664"/>
                </a:lnTo>
                <a:lnTo>
                  <a:pt x="276819" y="196453"/>
                </a:lnTo>
                <a:lnTo>
                  <a:pt x="276819" y="250032"/>
                </a:lnTo>
                <a:lnTo>
                  <a:pt x="285749" y="294680"/>
                </a:lnTo>
                <a:lnTo>
                  <a:pt x="303608" y="357188"/>
                </a:lnTo>
                <a:lnTo>
                  <a:pt x="321468" y="410766"/>
                </a:lnTo>
                <a:lnTo>
                  <a:pt x="339327" y="446485"/>
                </a:lnTo>
                <a:lnTo>
                  <a:pt x="366116" y="464344"/>
                </a:lnTo>
                <a:lnTo>
                  <a:pt x="392905" y="464344"/>
                </a:lnTo>
                <a:lnTo>
                  <a:pt x="410765" y="437555"/>
                </a:lnTo>
                <a:lnTo>
                  <a:pt x="419694" y="392907"/>
                </a:lnTo>
                <a:lnTo>
                  <a:pt x="419694" y="321469"/>
                </a:lnTo>
                <a:lnTo>
                  <a:pt x="419694" y="250032"/>
                </a:lnTo>
                <a:lnTo>
                  <a:pt x="419694" y="169664"/>
                </a:lnTo>
                <a:lnTo>
                  <a:pt x="419694" y="116086"/>
                </a:lnTo>
                <a:lnTo>
                  <a:pt x="419694" y="80367"/>
                </a:lnTo>
                <a:lnTo>
                  <a:pt x="437554" y="80367"/>
                </a:lnTo>
                <a:lnTo>
                  <a:pt x="446483" y="107157"/>
                </a:lnTo>
                <a:lnTo>
                  <a:pt x="455413" y="160735"/>
                </a:lnTo>
                <a:lnTo>
                  <a:pt x="464343" y="214313"/>
                </a:lnTo>
                <a:lnTo>
                  <a:pt x="464343" y="276821"/>
                </a:lnTo>
                <a:lnTo>
                  <a:pt x="464343" y="330399"/>
                </a:lnTo>
                <a:lnTo>
                  <a:pt x="473273" y="366117"/>
                </a:lnTo>
                <a:lnTo>
                  <a:pt x="482202" y="383977"/>
                </a:lnTo>
                <a:lnTo>
                  <a:pt x="491132" y="375047"/>
                </a:lnTo>
                <a:lnTo>
                  <a:pt x="491132" y="357188"/>
                </a:lnTo>
                <a:lnTo>
                  <a:pt x="508991" y="330399"/>
                </a:lnTo>
                <a:lnTo>
                  <a:pt x="526851" y="276821"/>
                </a:lnTo>
                <a:lnTo>
                  <a:pt x="544710" y="214313"/>
                </a:lnTo>
                <a:lnTo>
                  <a:pt x="562569" y="160735"/>
                </a:lnTo>
                <a:lnTo>
                  <a:pt x="580429" y="142875"/>
                </a:lnTo>
                <a:lnTo>
                  <a:pt x="589358" y="151805"/>
                </a:lnTo>
                <a:lnTo>
                  <a:pt x="598288" y="187524"/>
                </a:lnTo>
                <a:lnTo>
                  <a:pt x="607218" y="250032"/>
                </a:lnTo>
                <a:lnTo>
                  <a:pt x="625077" y="321469"/>
                </a:lnTo>
                <a:lnTo>
                  <a:pt x="634007" y="392907"/>
                </a:lnTo>
                <a:lnTo>
                  <a:pt x="642937" y="455415"/>
                </a:lnTo>
                <a:lnTo>
                  <a:pt x="660796" y="500063"/>
                </a:lnTo>
                <a:lnTo>
                  <a:pt x="660796" y="526852"/>
                </a:lnTo>
                <a:lnTo>
                  <a:pt x="660796" y="52685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4"/>
          <p:cNvSpPr/>
          <p:nvPr/>
        </p:nvSpPr>
        <p:spPr>
          <a:xfrm>
            <a:off x="7625953" y="5375672"/>
            <a:ext cx="267892" cy="571500"/>
          </a:xfrm>
          <a:custGeom>
            <a:avLst/>
            <a:gdLst/>
            <a:ahLst/>
            <a:cxnLst/>
            <a:rect l="0" t="0" r="0" b="0"/>
            <a:pathLst>
              <a:path w="267892" h="571500">
                <a:moveTo>
                  <a:pt x="223242" y="0"/>
                </a:moveTo>
                <a:lnTo>
                  <a:pt x="214313" y="0"/>
                </a:lnTo>
                <a:lnTo>
                  <a:pt x="187524" y="8930"/>
                </a:lnTo>
                <a:lnTo>
                  <a:pt x="151805" y="8930"/>
                </a:lnTo>
                <a:lnTo>
                  <a:pt x="116086" y="17859"/>
                </a:lnTo>
                <a:lnTo>
                  <a:pt x="80367" y="35719"/>
                </a:lnTo>
                <a:lnTo>
                  <a:pt x="44649" y="62508"/>
                </a:lnTo>
                <a:lnTo>
                  <a:pt x="17860" y="98226"/>
                </a:lnTo>
                <a:lnTo>
                  <a:pt x="0" y="125016"/>
                </a:lnTo>
                <a:lnTo>
                  <a:pt x="8930" y="142875"/>
                </a:lnTo>
                <a:lnTo>
                  <a:pt x="26789" y="160734"/>
                </a:lnTo>
                <a:lnTo>
                  <a:pt x="53578" y="178594"/>
                </a:lnTo>
                <a:lnTo>
                  <a:pt x="80367" y="196453"/>
                </a:lnTo>
                <a:lnTo>
                  <a:pt x="125016" y="223241"/>
                </a:lnTo>
                <a:lnTo>
                  <a:pt x="160735" y="250030"/>
                </a:lnTo>
                <a:lnTo>
                  <a:pt x="196453" y="276819"/>
                </a:lnTo>
                <a:lnTo>
                  <a:pt x="232172" y="321468"/>
                </a:lnTo>
                <a:lnTo>
                  <a:pt x="250031" y="375046"/>
                </a:lnTo>
                <a:lnTo>
                  <a:pt x="267891" y="437554"/>
                </a:lnTo>
                <a:lnTo>
                  <a:pt x="267891" y="473273"/>
                </a:lnTo>
                <a:lnTo>
                  <a:pt x="258961" y="517921"/>
                </a:lnTo>
                <a:lnTo>
                  <a:pt x="232172" y="562569"/>
                </a:lnTo>
                <a:lnTo>
                  <a:pt x="205383" y="571499"/>
                </a:lnTo>
                <a:lnTo>
                  <a:pt x="178594" y="571499"/>
                </a:lnTo>
                <a:lnTo>
                  <a:pt x="151805" y="544710"/>
                </a:lnTo>
                <a:lnTo>
                  <a:pt x="116086" y="517921"/>
                </a:lnTo>
                <a:lnTo>
                  <a:pt x="89297" y="464343"/>
                </a:lnTo>
                <a:lnTo>
                  <a:pt x="71438" y="401835"/>
                </a:lnTo>
                <a:lnTo>
                  <a:pt x="53578" y="330398"/>
                </a:lnTo>
                <a:lnTo>
                  <a:pt x="53578" y="33039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7679531" y="5036344"/>
            <a:ext cx="8931" cy="35720"/>
          </a:xfrm>
          <a:custGeom>
            <a:avLst/>
            <a:gdLst/>
            <a:ahLst/>
            <a:cxnLst/>
            <a:rect l="0" t="0" r="0" b="0"/>
            <a:pathLst>
              <a:path w="8931" h="35720">
                <a:moveTo>
                  <a:pt x="0" y="0"/>
                </a:moveTo>
                <a:lnTo>
                  <a:pt x="0" y="26789"/>
                </a:lnTo>
                <a:lnTo>
                  <a:pt x="0" y="35719"/>
                </a:lnTo>
                <a:lnTo>
                  <a:pt x="0" y="35719"/>
                </a:lnTo>
                <a:lnTo>
                  <a:pt x="8930" y="26789"/>
                </a:lnTo>
                <a:lnTo>
                  <a:pt x="8930" y="35719"/>
                </a:lnTo>
                <a:lnTo>
                  <a:pt x="8930" y="3571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8063508" y="5393531"/>
            <a:ext cx="232172" cy="80368"/>
          </a:xfrm>
          <a:custGeom>
            <a:avLst/>
            <a:gdLst/>
            <a:ahLst/>
            <a:cxnLst/>
            <a:rect l="0" t="0" r="0" b="0"/>
            <a:pathLst>
              <a:path w="232172" h="80368">
                <a:moveTo>
                  <a:pt x="0" y="26789"/>
                </a:moveTo>
                <a:lnTo>
                  <a:pt x="17859" y="17860"/>
                </a:lnTo>
                <a:lnTo>
                  <a:pt x="26789" y="17860"/>
                </a:lnTo>
                <a:lnTo>
                  <a:pt x="35719" y="17860"/>
                </a:lnTo>
                <a:lnTo>
                  <a:pt x="35719" y="17860"/>
                </a:lnTo>
                <a:lnTo>
                  <a:pt x="53578" y="8930"/>
                </a:lnTo>
                <a:lnTo>
                  <a:pt x="89297" y="17860"/>
                </a:lnTo>
                <a:lnTo>
                  <a:pt x="125015" y="8930"/>
                </a:lnTo>
                <a:lnTo>
                  <a:pt x="160733" y="8930"/>
                </a:lnTo>
                <a:lnTo>
                  <a:pt x="196452" y="0"/>
                </a:lnTo>
                <a:lnTo>
                  <a:pt x="223241" y="8930"/>
                </a:lnTo>
                <a:lnTo>
                  <a:pt x="232171" y="0"/>
                </a:lnTo>
                <a:lnTo>
                  <a:pt x="232171" y="0"/>
                </a:lnTo>
                <a:lnTo>
                  <a:pt x="232171" y="17860"/>
                </a:lnTo>
                <a:lnTo>
                  <a:pt x="205382" y="17860"/>
                </a:lnTo>
                <a:lnTo>
                  <a:pt x="169663" y="26789"/>
                </a:lnTo>
                <a:lnTo>
                  <a:pt x="133944" y="35719"/>
                </a:lnTo>
                <a:lnTo>
                  <a:pt x="89297" y="53578"/>
                </a:lnTo>
                <a:lnTo>
                  <a:pt x="53578" y="80367"/>
                </a:lnTo>
                <a:lnTo>
                  <a:pt x="53578" y="8036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>
            <a:off x="8081367" y="5527477"/>
            <a:ext cx="357188" cy="44649"/>
          </a:xfrm>
          <a:custGeom>
            <a:avLst/>
            <a:gdLst/>
            <a:ahLst/>
            <a:cxnLst/>
            <a:rect l="0" t="0" r="0" b="0"/>
            <a:pathLst>
              <a:path w="357188" h="44649">
                <a:moveTo>
                  <a:pt x="0" y="8929"/>
                </a:moveTo>
                <a:lnTo>
                  <a:pt x="17860" y="0"/>
                </a:lnTo>
                <a:lnTo>
                  <a:pt x="35719" y="0"/>
                </a:lnTo>
                <a:lnTo>
                  <a:pt x="62508" y="8929"/>
                </a:lnTo>
                <a:lnTo>
                  <a:pt x="80367" y="17859"/>
                </a:lnTo>
                <a:lnTo>
                  <a:pt x="98227" y="17859"/>
                </a:lnTo>
                <a:lnTo>
                  <a:pt x="125015" y="26789"/>
                </a:lnTo>
                <a:lnTo>
                  <a:pt x="151804" y="35718"/>
                </a:lnTo>
                <a:lnTo>
                  <a:pt x="178593" y="44648"/>
                </a:lnTo>
                <a:lnTo>
                  <a:pt x="214312" y="44648"/>
                </a:lnTo>
                <a:lnTo>
                  <a:pt x="241101" y="44648"/>
                </a:lnTo>
                <a:lnTo>
                  <a:pt x="276820" y="44648"/>
                </a:lnTo>
                <a:lnTo>
                  <a:pt x="312538" y="44648"/>
                </a:lnTo>
                <a:lnTo>
                  <a:pt x="339328" y="35718"/>
                </a:lnTo>
                <a:lnTo>
                  <a:pt x="357187" y="8929"/>
                </a:lnTo>
                <a:lnTo>
                  <a:pt x="357187" y="892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138"/>
          <p:cNvSpPr/>
          <p:nvPr/>
        </p:nvSpPr>
        <p:spPr>
          <a:xfrm>
            <a:off x="8581429" y="5277445"/>
            <a:ext cx="250032" cy="455415"/>
          </a:xfrm>
          <a:custGeom>
            <a:avLst/>
            <a:gdLst/>
            <a:ahLst/>
            <a:cxnLst/>
            <a:rect l="0" t="0" r="0" b="0"/>
            <a:pathLst>
              <a:path w="250032" h="455415">
                <a:moveTo>
                  <a:pt x="89297" y="8930"/>
                </a:moveTo>
                <a:lnTo>
                  <a:pt x="98226" y="0"/>
                </a:lnTo>
                <a:lnTo>
                  <a:pt x="89297" y="0"/>
                </a:lnTo>
                <a:lnTo>
                  <a:pt x="89297" y="0"/>
                </a:lnTo>
                <a:lnTo>
                  <a:pt x="62508" y="8930"/>
                </a:lnTo>
                <a:lnTo>
                  <a:pt x="35719" y="17860"/>
                </a:lnTo>
                <a:lnTo>
                  <a:pt x="17859" y="35719"/>
                </a:lnTo>
                <a:lnTo>
                  <a:pt x="0" y="53578"/>
                </a:lnTo>
                <a:lnTo>
                  <a:pt x="0" y="89297"/>
                </a:lnTo>
                <a:lnTo>
                  <a:pt x="0" y="107157"/>
                </a:lnTo>
                <a:lnTo>
                  <a:pt x="8930" y="133946"/>
                </a:lnTo>
                <a:lnTo>
                  <a:pt x="26789" y="151805"/>
                </a:lnTo>
                <a:lnTo>
                  <a:pt x="53578" y="160735"/>
                </a:lnTo>
                <a:lnTo>
                  <a:pt x="80367" y="178594"/>
                </a:lnTo>
                <a:lnTo>
                  <a:pt x="107156" y="187524"/>
                </a:lnTo>
                <a:lnTo>
                  <a:pt x="133945" y="196453"/>
                </a:lnTo>
                <a:lnTo>
                  <a:pt x="142875" y="205383"/>
                </a:lnTo>
                <a:lnTo>
                  <a:pt x="142875" y="214313"/>
                </a:lnTo>
                <a:lnTo>
                  <a:pt x="142875" y="214313"/>
                </a:lnTo>
                <a:lnTo>
                  <a:pt x="133945" y="232172"/>
                </a:lnTo>
                <a:lnTo>
                  <a:pt x="116086" y="250032"/>
                </a:lnTo>
                <a:lnTo>
                  <a:pt x="98226" y="267891"/>
                </a:lnTo>
                <a:lnTo>
                  <a:pt x="71437" y="294680"/>
                </a:lnTo>
                <a:lnTo>
                  <a:pt x="53578" y="321468"/>
                </a:lnTo>
                <a:lnTo>
                  <a:pt x="44648" y="357187"/>
                </a:lnTo>
                <a:lnTo>
                  <a:pt x="44648" y="375046"/>
                </a:lnTo>
                <a:lnTo>
                  <a:pt x="53578" y="401835"/>
                </a:lnTo>
                <a:lnTo>
                  <a:pt x="80367" y="419695"/>
                </a:lnTo>
                <a:lnTo>
                  <a:pt x="125016" y="446484"/>
                </a:lnTo>
                <a:lnTo>
                  <a:pt x="160734" y="455414"/>
                </a:lnTo>
                <a:lnTo>
                  <a:pt x="196453" y="446484"/>
                </a:lnTo>
                <a:lnTo>
                  <a:pt x="223242" y="455414"/>
                </a:lnTo>
                <a:lnTo>
                  <a:pt x="250031" y="446484"/>
                </a:lnTo>
                <a:lnTo>
                  <a:pt x="250031" y="428625"/>
                </a:lnTo>
                <a:lnTo>
                  <a:pt x="250031" y="42862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39"/>
          <p:cNvSpPr/>
          <p:nvPr/>
        </p:nvSpPr>
        <p:spPr>
          <a:xfrm>
            <a:off x="6965156" y="5965030"/>
            <a:ext cx="89298" cy="500064"/>
          </a:xfrm>
          <a:custGeom>
            <a:avLst/>
            <a:gdLst/>
            <a:ahLst/>
            <a:cxnLst/>
            <a:rect l="0" t="0" r="0" b="0"/>
            <a:pathLst>
              <a:path w="89298" h="500064">
                <a:moveTo>
                  <a:pt x="62508" y="0"/>
                </a:moveTo>
                <a:lnTo>
                  <a:pt x="53578" y="17860"/>
                </a:lnTo>
                <a:lnTo>
                  <a:pt x="35719" y="44649"/>
                </a:lnTo>
                <a:lnTo>
                  <a:pt x="26789" y="98227"/>
                </a:lnTo>
                <a:lnTo>
                  <a:pt x="8930" y="160735"/>
                </a:lnTo>
                <a:lnTo>
                  <a:pt x="0" y="250032"/>
                </a:lnTo>
                <a:lnTo>
                  <a:pt x="0" y="330399"/>
                </a:lnTo>
                <a:lnTo>
                  <a:pt x="8930" y="401836"/>
                </a:lnTo>
                <a:lnTo>
                  <a:pt x="8930" y="455415"/>
                </a:lnTo>
                <a:lnTo>
                  <a:pt x="26789" y="491133"/>
                </a:lnTo>
                <a:lnTo>
                  <a:pt x="35719" y="500063"/>
                </a:lnTo>
                <a:lnTo>
                  <a:pt x="53578" y="482204"/>
                </a:lnTo>
                <a:lnTo>
                  <a:pt x="62508" y="446485"/>
                </a:lnTo>
                <a:lnTo>
                  <a:pt x="71438" y="383977"/>
                </a:lnTo>
                <a:lnTo>
                  <a:pt x="89297" y="303610"/>
                </a:lnTo>
                <a:lnTo>
                  <a:pt x="89297" y="223243"/>
                </a:lnTo>
                <a:lnTo>
                  <a:pt x="89297" y="125016"/>
                </a:lnTo>
                <a:lnTo>
                  <a:pt x="89297" y="12501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0"/>
          <p:cNvSpPr/>
          <p:nvPr/>
        </p:nvSpPr>
        <p:spPr>
          <a:xfrm>
            <a:off x="7108031" y="5589984"/>
            <a:ext cx="151806" cy="901899"/>
          </a:xfrm>
          <a:custGeom>
            <a:avLst/>
            <a:gdLst/>
            <a:ahLst/>
            <a:cxnLst/>
            <a:rect l="0" t="0" r="0" b="0"/>
            <a:pathLst>
              <a:path w="151806" h="901899">
                <a:moveTo>
                  <a:pt x="0" y="0"/>
                </a:moveTo>
                <a:lnTo>
                  <a:pt x="17860" y="17859"/>
                </a:lnTo>
                <a:lnTo>
                  <a:pt x="35719" y="53578"/>
                </a:lnTo>
                <a:lnTo>
                  <a:pt x="53578" y="89296"/>
                </a:lnTo>
                <a:lnTo>
                  <a:pt x="71438" y="142875"/>
                </a:lnTo>
                <a:lnTo>
                  <a:pt x="80367" y="223242"/>
                </a:lnTo>
                <a:lnTo>
                  <a:pt x="80367" y="321468"/>
                </a:lnTo>
                <a:lnTo>
                  <a:pt x="80367" y="419695"/>
                </a:lnTo>
                <a:lnTo>
                  <a:pt x="89297" y="526851"/>
                </a:lnTo>
                <a:lnTo>
                  <a:pt x="98227" y="642937"/>
                </a:lnTo>
                <a:lnTo>
                  <a:pt x="107157" y="732234"/>
                </a:lnTo>
                <a:lnTo>
                  <a:pt x="116086" y="812601"/>
                </a:lnTo>
                <a:lnTo>
                  <a:pt x="133946" y="866179"/>
                </a:lnTo>
                <a:lnTo>
                  <a:pt x="142875" y="892968"/>
                </a:lnTo>
                <a:lnTo>
                  <a:pt x="151805" y="901898"/>
                </a:lnTo>
                <a:lnTo>
                  <a:pt x="142875" y="901898"/>
                </a:lnTo>
                <a:lnTo>
                  <a:pt x="133946" y="884039"/>
                </a:lnTo>
                <a:lnTo>
                  <a:pt x="107157" y="839390"/>
                </a:lnTo>
                <a:lnTo>
                  <a:pt x="80367" y="776882"/>
                </a:lnTo>
                <a:lnTo>
                  <a:pt x="44649" y="714375"/>
                </a:lnTo>
                <a:lnTo>
                  <a:pt x="44649" y="71437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1"/>
          <p:cNvSpPr/>
          <p:nvPr/>
        </p:nvSpPr>
        <p:spPr>
          <a:xfrm>
            <a:off x="7125891" y="6090046"/>
            <a:ext cx="250032" cy="44650"/>
          </a:xfrm>
          <a:custGeom>
            <a:avLst/>
            <a:gdLst/>
            <a:ahLst/>
            <a:cxnLst/>
            <a:rect l="0" t="0" r="0" b="0"/>
            <a:pathLst>
              <a:path w="250032" h="44650">
                <a:moveTo>
                  <a:pt x="0" y="44649"/>
                </a:moveTo>
                <a:lnTo>
                  <a:pt x="17859" y="8930"/>
                </a:lnTo>
                <a:lnTo>
                  <a:pt x="44648" y="0"/>
                </a:lnTo>
                <a:lnTo>
                  <a:pt x="71437" y="0"/>
                </a:lnTo>
                <a:lnTo>
                  <a:pt x="98226" y="8930"/>
                </a:lnTo>
                <a:lnTo>
                  <a:pt x="133945" y="17859"/>
                </a:lnTo>
                <a:lnTo>
                  <a:pt x="160734" y="17859"/>
                </a:lnTo>
                <a:lnTo>
                  <a:pt x="187523" y="17859"/>
                </a:lnTo>
                <a:lnTo>
                  <a:pt x="223242" y="17859"/>
                </a:lnTo>
                <a:lnTo>
                  <a:pt x="250031" y="17859"/>
                </a:lnTo>
                <a:lnTo>
                  <a:pt x="250031" y="1785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/>
          <p:cNvSpPr/>
          <p:nvPr/>
        </p:nvSpPr>
        <p:spPr>
          <a:xfrm>
            <a:off x="7465219" y="6107905"/>
            <a:ext cx="205384" cy="383978"/>
          </a:xfrm>
          <a:custGeom>
            <a:avLst/>
            <a:gdLst/>
            <a:ahLst/>
            <a:cxnLst/>
            <a:rect l="0" t="0" r="0" b="0"/>
            <a:pathLst>
              <a:path w="205384" h="383978">
                <a:moveTo>
                  <a:pt x="160734" y="17860"/>
                </a:moveTo>
                <a:lnTo>
                  <a:pt x="169664" y="8930"/>
                </a:lnTo>
                <a:lnTo>
                  <a:pt x="160734" y="0"/>
                </a:lnTo>
                <a:lnTo>
                  <a:pt x="142875" y="0"/>
                </a:lnTo>
                <a:lnTo>
                  <a:pt x="116086" y="0"/>
                </a:lnTo>
                <a:lnTo>
                  <a:pt x="80367" y="8930"/>
                </a:lnTo>
                <a:lnTo>
                  <a:pt x="35719" y="35719"/>
                </a:lnTo>
                <a:lnTo>
                  <a:pt x="8929" y="62508"/>
                </a:lnTo>
                <a:lnTo>
                  <a:pt x="0" y="89297"/>
                </a:lnTo>
                <a:lnTo>
                  <a:pt x="8929" y="98227"/>
                </a:lnTo>
                <a:lnTo>
                  <a:pt x="26789" y="107157"/>
                </a:lnTo>
                <a:lnTo>
                  <a:pt x="53578" y="116086"/>
                </a:lnTo>
                <a:lnTo>
                  <a:pt x="80367" y="125016"/>
                </a:lnTo>
                <a:lnTo>
                  <a:pt x="107156" y="142875"/>
                </a:lnTo>
                <a:lnTo>
                  <a:pt x="116086" y="160735"/>
                </a:lnTo>
                <a:lnTo>
                  <a:pt x="107156" y="187524"/>
                </a:lnTo>
                <a:lnTo>
                  <a:pt x="98226" y="223243"/>
                </a:lnTo>
                <a:lnTo>
                  <a:pt x="80367" y="258961"/>
                </a:lnTo>
                <a:lnTo>
                  <a:pt x="71437" y="294680"/>
                </a:lnTo>
                <a:lnTo>
                  <a:pt x="62508" y="330399"/>
                </a:lnTo>
                <a:lnTo>
                  <a:pt x="62508" y="339329"/>
                </a:lnTo>
                <a:lnTo>
                  <a:pt x="71437" y="366118"/>
                </a:lnTo>
                <a:lnTo>
                  <a:pt x="89297" y="383977"/>
                </a:lnTo>
                <a:lnTo>
                  <a:pt x="98226" y="383977"/>
                </a:lnTo>
                <a:lnTo>
                  <a:pt x="133945" y="383977"/>
                </a:lnTo>
                <a:lnTo>
                  <a:pt x="160734" y="383977"/>
                </a:lnTo>
                <a:lnTo>
                  <a:pt x="178594" y="366118"/>
                </a:lnTo>
                <a:lnTo>
                  <a:pt x="205383" y="330399"/>
                </a:lnTo>
                <a:lnTo>
                  <a:pt x="205383" y="33039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3"/>
          <p:cNvSpPr/>
          <p:nvPr/>
        </p:nvSpPr>
        <p:spPr>
          <a:xfrm>
            <a:off x="7840266" y="6063257"/>
            <a:ext cx="562570" cy="607220"/>
          </a:xfrm>
          <a:custGeom>
            <a:avLst/>
            <a:gdLst/>
            <a:ahLst/>
            <a:cxnLst/>
            <a:rect l="0" t="0" r="0" b="0"/>
            <a:pathLst>
              <a:path w="562570" h="607220">
                <a:moveTo>
                  <a:pt x="0" y="71438"/>
                </a:moveTo>
                <a:lnTo>
                  <a:pt x="17859" y="107156"/>
                </a:lnTo>
                <a:lnTo>
                  <a:pt x="35718" y="151805"/>
                </a:lnTo>
                <a:lnTo>
                  <a:pt x="44648" y="214313"/>
                </a:lnTo>
                <a:lnTo>
                  <a:pt x="62507" y="267891"/>
                </a:lnTo>
                <a:lnTo>
                  <a:pt x="71437" y="321469"/>
                </a:lnTo>
                <a:lnTo>
                  <a:pt x="80367" y="366117"/>
                </a:lnTo>
                <a:lnTo>
                  <a:pt x="80367" y="383977"/>
                </a:lnTo>
                <a:lnTo>
                  <a:pt x="80367" y="366117"/>
                </a:lnTo>
                <a:lnTo>
                  <a:pt x="80367" y="348258"/>
                </a:lnTo>
                <a:lnTo>
                  <a:pt x="80367" y="321469"/>
                </a:lnTo>
                <a:lnTo>
                  <a:pt x="80367" y="285750"/>
                </a:lnTo>
                <a:lnTo>
                  <a:pt x="80367" y="232172"/>
                </a:lnTo>
                <a:lnTo>
                  <a:pt x="80367" y="178594"/>
                </a:lnTo>
                <a:lnTo>
                  <a:pt x="80367" y="125016"/>
                </a:lnTo>
                <a:lnTo>
                  <a:pt x="89297" y="98227"/>
                </a:lnTo>
                <a:lnTo>
                  <a:pt x="107156" y="98227"/>
                </a:lnTo>
                <a:lnTo>
                  <a:pt x="133945" y="98227"/>
                </a:lnTo>
                <a:lnTo>
                  <a:pt x="142875" y="116086"/>
                </a:lnTo>
                <a:lnTo>
                  <a:pt x="169664" y="142875"/>
                </a:lnTo>
                <a:lnTo>
                  <a:pt x="187523" y="142875"/>
                </a:lnTo>
                <a:lnTo>
                  <a:pt x="205382" y="142875"/>
                </a:lnTo>
                <a:lnTo>
                  <a:pt x="223242" y="142875"/>
                </a:lnTo>
                <a:lnTo>
                  <a:pt x="232172" y="125016"/>
                </a:lnTo>
                <a:lnTo>
                  <a:pt x="250031" y="116086"/>
                </a:lnTo>
                <a:lnTo>
                  <a:pt x="250031" y="89297"/>
                </a:lnTo>
                <a:lnTo>
                  <a:pt x="258961" y="62508"/>
                </a:lnTo>
                <a:lnTo>
                  <a:pt x="250031" y="35719"/>
                </a:lnTo>
                <a:lnTo>
                  <a:pt x="250031" y="17859"/>
                </a:lnTo>
                <a:lnTo>
                  <a:pt x="241101" y="0"/>
                </a:lnTo>
                <a:lnTo>
                  <a:pt x="232172" y="8930"/>
                </a:lnTo>
                <a:lnTo>
                  <a:pt x="214312" y="26789"/>
                </a:lnTo>
                <a:lnTo>
                  <a:pt x="214312" y="62508"/>
                </a:lnTo>
                <a:lnTo>
                  <a:pt x="214312" y="116086"/>
                </a:lnTo>
                <a:lnTo>
                  <a:pt x="214312" y="169664"/>
                </a:lnTo>
                <a:lnTo>
                  <a:pt x="232172" y="241102"/>
                </a:lnTo>
                <a:lnTo>
                  <a:pt x="241101" y="294680"/>
                </a:lnTo>
                <a:lnTo>
                  <a:pt x="267890" y="330398"/>
                </a:lnTo>
                <a:lnTo>
                  <a:pt x="276820" y="339328"/>
                </a:lnTo>
                <a:lnTo>
                  <a:pt x="294679" y="330398"/>
                </a:lnTo>
                <a:lnTo>
                  <a:pt x="312539" y="303609"/>
                </a:lnTo>
                <a:lnTo>
                  <a:pt x="321468" y="267891"/>
                </a:lnTo>
                <a:lnTo>
                  <a:pt x="330398" y="241102"/>
                </a:lnTo>
                <a:lnTo>
                  <a:pt x="339328" y="187523"/>
                </a:lnTo>
                <a:lnTo>
                  <a:pt x="339328" y="151805"/>
                </a:lnTo>
                <a:lnTo>
                  <a:pt x="348257" y="116086"/>
                </a:lnTo>
                <a:lnTo>
                  <a:pt x="348257" y="98227"/>
                </a:lnTo>
                <a:lnTo>
                  <a:pt x="357186" y="98227"/>
                </a:lnTo>
                <a:lnTo>
                  <a:pt x="357186" y="116086"/>
                </a:lnTo>
                <a:lnTo>
                  <a:pt x="375046" y="151805"/>
                </a:lnTo>
                <a:lnTo>
                  <a:pt x="383975" y="187523"/>
                </a:lnTo>
                <a:lnTo>
                  <a:pt x="383975" y="232172"/>
                </a:lnTo>
                <a:lnTo>
                  <a:pt x="392905" y="267891"/>
                </a:lnTo>
                <a:lnTo>
                  <a:pt x="401835" y="285750"/>
                </a:lnTo>
                <a:lnTo>
                  <a:pt x="410764" y="285750"/>
                </a:lnTo>
                <a:lnTo>
                  <a:pt x="419694" y="276820"/>
                </a:lnTo>
                <a:lnTo>
                  <a:pt x="437554" y="250031"/>
                </a:lnTo>
                <a:lnTo>
                  <a:pt x="437554" y="214313"/>
                </a:lnTo>
                <a:lnTo>
                  <a:pt x="455413" y="178594"/>
                </a:lnTo>
                <a:lnTo>
                  <a:pt x="464343" y="151805"/>
                </a:lnTo>
                <a:lnTo>
                  <a:pt x="482202" y="133945"/>
                </a:lnTo>
                <a:lnTo>
                  <a:pt x="491132" y="133945"/>
                </a:lnTo>
                <a:lnTo>
                  <a:pt x="500061" y="125016"/>
                </a:lnTo>
                <a:lnTo>
                  <a:pt x="517921" y="142875"/>
                </a:lnTo>
                <a:lnTo>
                  <a:pt x="535780" y="178594"/>
                </a:lnTo>
                <a:lnTo>
                  <a:pt x="544710" y="232172"/>
                </a:lnTo>
                <a:lnTo>
                  <a:pt x="553639" y="294680"/>
                </a:lnTo>
                <a:lnTo>
                  <a:pt x="562569" y="357188"/>
                </a:lnTo>
                <a:lnTo>
                  <a:pt x="553639" y="419695"/>
                </a:lnTo>
                <a:lnTo>
                  <a:pt x="544710" y="482203"/>
                </a:lnTo>
                <a:lnTo>
                  <a:pt x="535780" y="526852"/>
                </a:lnTo>
                <a:lnTo>
                  <a:pt x="526850" y="562570"/>
                </a:lnTo>
                <a:lnTo>
                  <a:pt x="517921" y="589359"/>
                </a:lnTo>
                <a:lnTo>
                  <a:pt x="508991" y="607219"/>
                </a:lnTo>
                <a:lnTo>
                  <a:pt x="500061" y="598289"/>
                </a:lnTo>
                <a:lnTo>
                  <a:pt x="491132" y="580430"/>
                </a:lnTo>
                <a:lnTo>
                  <a:pt x="482202" y="553641"/>
                </a:lnTo>
                <a:lnTo>
                  <a:pt x="473272" y="491133"/>
                </a:lnTo>
                <a:lnTo>
                  <a:pt x="464343" y="437555"/>
                </a:lnTo>
                <a:lnTo>
                  <a:pt x="464343" y="392906"/>
                </a:lnTo>
                <a:lnTo>
                  <a:pt x="473272" y="366117"/>
                </a:lnTo>
                <a:lnTo>
                  <a:pt x="473272" y="36611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>
            <a:off x="8518921" y="5991820"/>
            <a:ext cx="98228" cy="410766"/>
          </a:xfrm>
          <a:custGeom>
            <a:avLst/>
            <a:gdLst/>
            <a:ahLst/>
            <a:cxnLst/>
            <a:rect l="0" t="0" r="0" b="0"/>
            <a:pathLst>
              <a:path w="98228" h="410766">
                <a:moveTo>
                  <a:pt x="62508" y="0"/>
                </a:moveTo>
                <a:lnTo>
                  <a:pt x="53578" y="35718"/>
                </a:lnTo>
                <a:lnTo>
                  <a:pt x="35719" y="62507"/>
                </a:lnTo>
                <a:lnTo>
                  <a:pt x="17859" y="98226"/>
                </a:lnTo>
                <a:lnTo>
                  <a:pt x="8930" y="125015"/>
                </a:lnTo>
                <a:lnTo>
                  <a:pt x="0" y="142875"/>
                </a:lnTo>
                <a:lnTo>
                  <a:pt x="17859" y="142875"/>
                </a:lnTo>
                <a:lnTo>
                  <a:pt x="35719" y="151804"/>
                </a:lnTo>
                <a:lnTo>
                  <a:pt x="62508" y="160734"/>
                </a:lnTo>
                <a:lnTo>
                  <a:pt x="71438" y="196453"/>
                </a:lnTo>
                <a:lnTo>
                  <a:pt x="89297" y="232171"/>
                </a:lnTo>
                <a:lnTo>
                  <a:pt x="98227" y="276820"/>
                </a:lnTo>
                <a:lnTo>
                  <a:pt x="98227" y="321468"/>
                </a:lnTo>
                <a:lnTo>
                  <a:pt x="89297" y="375046"/>
                </a:lnTo>
                <a:lnTo>
                  <a:pt x="80367" y="410765"/>
                </a:lnTo>
                <a:lnTo>
                  <a:pt x="71438" y="410765"/>
                </a:lnTo>
                <a:lnTo>
                  <a:pt x="71438" y="392906"/>
                </a:lnTo>
                <a:lnTo>
                  <a:pt x="62508" y="366117"/>
                </a:lnTo>
                <a:lnTo>
                  <a:pt x="71438" y="294679"/>
                </a:lnTo>
                <a:lnTo>
                  <a:pt x="80367" y="223242"/>
                </a:lnTo>
                <a:lnTo>
                  <a:pt x="80367" y="151804"/>
                </a:lnTo>
                <a:lnTo>
                  <a:pt x="80367" y="71437"/>
                </a:lnTo>
                <a:lnTo>
                  <a:pt x="80367" y="7143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 145"/>
          <p:cNvSpPr/>
          <p:nvPr/>
        </p:nvSpPr>
        <p:spPr>
          <a:xfrm>
            <a:off x="8626077" y="5706070"/>
            <a:ext cx="508994" cy="642938"/>
          </a:xfrm>
          <a:custGeom>
            <a:avLst/>
            <a:gdLst/>
            <a:ahLst/>
            <a:cxnLst/>
            <a:rect l="0" t="0" r="0" b="0"/>
            <a:pathLst>
              <a:path w="508994" h="642938">
                <a:moveTo>
                  <a:pt x="0" y="276820"/>
                </a:moveTo>
                <a:lnTo>
                  <a:pt x="17860" y="312539"/>
                </a:lnTo>
                <a:lnTo>
                  <a:pt x="35719" y="366117"/>
                </a:lnTo>
                <a:lnTo>
                  <a:pt x="44649" y="428625"/>
                </a:lnTo>
                <a:lnTo>
                  <a:pt x="53578" y="500062"/>
                </a:lnTo>
                <a:lnTo>
                  <a:pt x="62508" y="562570"/>
                </a:lnTo>
                <a:lnTo>
                  <a:pt x="62508" y="607218"/>
                </a:lnTo>
                <a:lnTo>
                  <a:pt x="62508" y="642937"/>
                </a:lnTo>
                <a:lnTo>
                  <a:pt x="71438" y="642937"/>
                </a:lnTo>
                <a:lnTo>
                  <a:pt x="71438" y="625078"/>
                </a:lnTo>
                <a:lnTo>
                  <a:pt x="71438" y="589359"/>
                </a:lnTo>
                <a:lnTo>
                  <a:pt x="80368" y="535781"/>
                </a:lnTo>
                <a:lnTo>
                  <a:pt x="89297" y="491132"/>
                </a:lnTo>
                <a:lnTo>
                  <a:pt x="98227" y="464343"/>
                </a:lnTo>
                <a:lnTo>
                  <a:pt x="116086" y="428625"/>
                </a:lnTo>
                <a:lnTo>
                  <a:pt x="125016" y="437554"/>
                </a:lnTo>
                <a:lnTo>
                  <a:pt x="125016" y="446484"/>
                </a:lnTo>
                <a:lnTo>
                  <a:pt x="133946" y="473273"/>
                </a:lnTo>
                <a:lnTo>
                  <a:pt x="142875" y="508992"/>
                </a:lnTo>
                <a:lnTo>
                  <a:pt x="151805" y="544710"/>
                </a:lnTo>
                <a:lnTo>
                  <a:pt x="160735" y="571500"/>
                </a:lnTo>
                <a:lnTo>
                  <a:pt x="169664" y="580429"/>
                </a:lnTo>
                <a:lnTo>
                  <a:pt x="169664" y="580429"/>
                </a:lnTo>
                <a:lnTo>
                  <a:pt x="178594" y="571500"/>
                </a:lnTo>
                <a:lnTo>
                  <a:pt x="196453" y="535781"/>
                </a:lnTo>
                <a:lnTo>
                  <a:pt x="214313" y="500062"/>
                </a:lnTo>
                <a:lnTo>
                  <a:pt x="232172" y="482203"/>
                </a:lnTo>
                <a:lnTo>
                  <a:pt x="241102" y="473273"/>
                </a:lnTo>
                <a:lnTo>
                  <a:pt x="258961" y="473273"/>
                </a:lnTo>
                <a:lnTo>
                  <a:pt x="267891" y="491132"/>
                </a:lnTo>
                <a:lnTo>
                  <a:pt x="276821" y="517921"/>
                </a:lnTo>
                <a:lnTo>
                  <a:pt x="276821" y="562570"/>
                </a:lnTo>
                <a:lnTo>
                  <a:pt x="285750" y="607218"/>
                </a:lnTo>
                <a:lnTo>
                  <a:pt x="285750" y="634007"/>
                </a:lnTo>
                <a:lnTo>
                  <a:pt x="276821" y="642937"/>
                </a:lnTo>
                <a:lnTo>
                  <a:pt x="276821" y="616148"/>
                </a:lnTo>
                <a:lnTo>
                  <a:pt x="285750" y="589359"/>
                </a:lnTo>
                <a:lnTo>
                  <a:pt x="285750" y="544710"/>
                </a:lnTo>
                <a:lnTo>
                  <a:pt x="294680" y="500062"/>
                </a:lnTo>
                <a:lnTo>
                  <a:pt x="303610" y="473273"/>
                </a:lnTo>
                <a:lnTo>
                  <a:pt x="312539" y="455414"/>
                </a:lnTo>
                <a:lnTo>
                  <a:pt x="321469" y="446484"/>
                </a:lnTo>
                <a:lnTo>
                  <a:pt x="321469" y="455414"/>
                </a:lnTo>
                <a:lnTo>
                  <a:pt x="321469" y="482203"/>
                </a:lnTo>
                <a:lnTo>
                  <a:pt x="321469" y="517921"/>
                </a:lnTo>
                <a:lnTo>
                  <a:pt x="321469" y="571500"/>
                </a:lnTo>
                <a:lnTo>
                  <a:pt x="312539" y="616148"/>
                </a:lnTo>
                <a:lnTo>
                  <a:pt x="321469" y="625078"/>
                </a:lnTo>
                <a:lnTo>
                  <a:pt x="330399" y="607218"/>
                </a:lnTo>
                <a:lnTo>
                  <a:pt x="339328" y="598289"/>
                </a:lnTo>
                <a:lnTo>
                  <a:pt x="348258" y="571500"/>
                </a:lnTo>
                <a:lnTo>
                  <a:pt x="357188" y="544710"/>
                </a:lnTo>
                <a:lnTo>
                  <a:pt x="357188" y="526851"/>
                </a:lnTo>
                <a:lnTo>
                  <a:pt x="357188" y="526851"/>
                </a:lnTo>
                <a:lnTo>
                  <a:pt x="357188" y="535781"/>
                </a:lnTo>
                <a:lnTo>
                  <a:pt x="357188" y="535781"/>
                </a:lnTo>
                <a:lnTo>
                  <a:pt x="357188" y="535781"/>
                </a:lnTo>
                <a:lnTo>
                  <a:pt x="357188" y="562570"/>
                </a:lnTo>
                <a:lnTo>
                  <a:pt x="375047" y="598289"/>
                </a:lnTo>
                <a:lnTo>
                  <a:pt x="383977" y="589359"/>
                </a:lnTo>
                <a:lnTo>
                  <a:pt x="401836" y="580429"/>
                </a:lnTo>
                <a:lnTo>
                  <a:pt x="410766" y="562570"/>
                </a:lnTo>
                <a:lnTo>
                  <a:pt x="419696" y="535781"/>
                </a:lnTo>
                <a:lnTo>
                  <a:pt x="419696" y="482203"/>
                </a:lnTo>
                <a:lnTo>
                  <a:pt x="419696" y="428625"/>
                </a:lnTo>
                <a:lnTo>
                  <a:pt x="410766" y="383976"/>
                </a:lnTo>
                <a:lnTo>
                  <a:pt x="401836" y="330398"/>
                </a:lnTo>
                <a:lnTo>
                  <a:pt x="401836" y="258960"/>
                </a:lnTo>
                <a:lnTo>
                  <a:pt x="392907" y="187523"/>
                </a:lnTo>
                <a:lnTo>
                  <a:pt x="392907" y="125015"/>
                </a:lnTo>
                <a:lnTo>
                  <a:pt x="383977" y="71437"/>
                </a:lnTo>
                <a:lnTo>
                  <a:pt x="383977" y="26789"/>
                </a:lnTo>
                <a:lnTo>
                  <a:pt x="383977" y="0"/>
                </a:lnTo>
                <a:lnTo>
                  <a:pt x="383977" y="8929"/>
                </a:lnTo>
                <a:lnTo>
                  <a:pt x="392907" y="44648"/>
                </a:lnTo>
                <a:lnTo>
                  <a:pt x="392907" y="98226"/>
                </a:lnTo>
                <a:lnTo>
                  <a:pt x="401836" y="160734"/>
                </a:lnTo>
                <a:lnTo>
                  <a:pt x="410766" y="267890"/>
                </a:lnTo>
                <a:lnTo>
                  <a:pt x="428625" y="375046"/>
                </a:lnTo>
                <a:lnTo>
                  <a:pt x="437555" y="473273"/>
                </a:lnTo>
                <a:lnTo>
                  <a:pt x="464344" y="544710"/>
                </a:lnTo>
                <a:lnTo>
                  <a:pt x="473274" y="589359"/>
                </a:lnTo>
                <a:lnTo>
                  <a:pt x="491133" y="589359"/>
                </a:lnTo>
                <a:lnTo>
                  <a:pt x="508993" y="571500"/>
                </a:lnTo>
                <a:lnTo>
                  <a:pt x="508993" y="526851"/>
                </a:lnTo>
                <a:lnTo>
                  <a:pt x="508993" y="428625"/>
                </a:lnTo>
                <a:lnTo>
                  <a:pt x="508993" y="357187"/>
                </a:lnTo>
                <a:lnTo>
                  <a:pt x="508993" y="285750"/>
                </a:lnTo>
                <a:lnTo>
                  <a:pt x="508993" y="223242"/>
                </a:lnTo>
                <a:lnTo>
                  <a:pt x="500063" y="160734"/>
                </a:lnTo>
                <a:lnTo>
                  <a:pt x="491133" y="98226"/>
                </a:lnTo>
                <a:lnTo>
                  <a:pt x="482203" y="80367"/>
                </a:lnTo>
                <a:lnTo>
                  <a:pt x="482203" y="89296"/>
                </a:lnTo>
                <a:lnTo>
                  <a:pt x="482203" y="107156"/>
                </a:lnTo>
                <a:lnTo>
                  <a:pt x="473274" y="160734"/>
                </a:lnTo>
                <a:lnTo>
                  <a:pt x="491133" y="223242"/>
                </a:lnTo>
                <a:lnTo>
                  <a:pt x="508993" y="285750"/>
                </a:lnTo>
                <a:lnTo>
                  <a:pt x="508993" y="366117"/>
                </a:lnTo>
                <a:lnTo>
                  <a:pt x="508993" y="455414"/>
                </a:lnTo>
                <a:lnTo>
                  <a:pt x="508993" y="526851"/>
                </a:lnTo>
                <a:lnTo>
                  <a:pt x="508993" y="580429"/>
                </a:lnTo>
                <a:lnTo>
                  <a:pt x="508993" y="607218"/>
                </a:lnTo>
                <a:lnTo>
                  <a:pt x="508993" y="60721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8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8267" y="829733"/>
            <a:ext cx="6993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If, for each s the “frozen” system has an attracting equilibrium at x=x(s), then the full system has a tube around the set</a:t>
            </a:r>
            <a:endParaRPr lang="en-US" sz="2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573681"/>
              </p:ext>
            </p:extLst>
          </p:nvPr>
        </p:nvGraphicFramePr>
        <p:xfrm>
          <a:off x="2271183" y="2135716"/>
          <a:ext cx="4011583" cy="675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3" imgW="1282700" imgH="215900" progId="Equation.3">
                  <p:embed/>
                </p:oleObj>
              </mc:Choice>
              <mc:Fallback>
                <p:oleObj name="Equation" r:id="rId3" imgW="1282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1183" y="2135716"/>
                        <a:ext cx="4011583" cy="675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66800" y="330200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That is positively invariant relative to 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88886"/>
              </p:ext>
            </p:extLst>
          </p:nvPr>
        </p:nvGraphicFramePr>
        <p:xfrm>
          <a:off x="4897965" y="3302000"/>
          <a:ext cx="1312333" cy="429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5" imgW="660400" imgH="215900" progId="Equation.3">
                  <p:embed/>
                </p:oleObj>
              </mc:Choice>
              <mc:Fallback>
                <p:oleObj name="Equation" r:id="rId5" imgW="660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7965" y="3302000"/>
                        <a:ext cx="1312333" cy="429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41965" y="5164667"/>
            <a:ext cx="711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if forcing is periodic, can get an attracting periodic orbit 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518172" y="3911203"/>
            <a:ext cx="107157" cy="1893094"/>
          </a:xfrm>
          <a:custGeom>
            <a:avLst/>
            <a:gdLst/>
            <a:ahLst/>
            <a:cxnLst/>
            <a:rect l="0" t="0" r="0" b="0"/>
            <a:pathLst>
              <a:path w="107157" h="1893094">
                <a:moveTo>
                  <a:pt x="8930" y="0"/>
                </a:moveTo>
                <a:lnTo>
                  <a:pt x="8930" y="0"/>
                </a:lnTo>
                <a:lnTo>
                  <a:pt x="8930" y="8929"/>
                </a:lnTo>
                <a:lnTo>
                  <a:pt x="8930" y="8929"/>
                </a:lnTo>
                <a:lnTo>
                  <a:pt x="8930" y="8929"/>
                </a:lnTo>
                <a:lnTo>
                  <a:pt x="8930" y="8929"/>
                </a:lnTo>
                <a:lnTo>
                  <a:pt x="8930" y="8929"/>
                </a:lnTo>
                <a:lnTo>
                  <a:pt x="8930" y="8929"/>
                </a:lnTo>
                <a:lnTo>
                  <a:pt x="8930" y="26789"/>
                </a:lnTo>
                <a:lnTo>
                  <a:pt x="8930" y="53578"/>
                </a:lnTo>
                <a:lnTo>
                  <a:pt x="8930" y="89297"/>
                </a:lnTo>
                <a:lnTo>
                  <a:pt x="0" y="125015"/>
                </a:lnTo>
                <a:lnTo>
                  <a:pt x="0" y="178593"/>
                </a:lnTo>
                <a:lnTo>
                  <a:pt x="8930" y="232172"/>
                </a:lnTo>
                <a:lnTo>
                  <a:pt x="17859" y="303609"/>
                </a:lnTo>
                <a:lnTo>
                  <a:pt x="26789" y="383976"/>
                </a:lnTo>
                <a:lnTo>
                  <a:pt x="35719" y="473273"/>
                </a:lnTo>
                <a:lnTo>
                  <a:pt x="35719" y="562570"/>
                </a:lnTo>
                <a:lnTo>
                  <a:pt x="35719" y="660797"/>
                </a:lnTo>
                <a:lnTo>
                  <a:pt x="44648" y="759023"/>
                </a:lnTo>
                <a:lnTo>
                  <a:pt x="44648" y="875109"/>
                </a:lnTo>
                <a:lnTo>
                  <a:pt x="44648" y="982266"/>
                </a:lnTo>
                <a:lnTo>
                  <a:pt x="53578" y="1071563"/>
                </a:lnTo>
                <a:lnTo>
                  <a:pt x="44648" y="1178719"/>
                </a:lnTo>
                <a:lnTo>
                  <a:pt x="53578" y="1268016"/>
                </a:lnTo>
                <a:lnTo>
                  <a:pt x="62508" y="1366242"/>
                </a:lnTo>
                <a:lnTo>
                  <a:pt x="71437" y="1464469"/>
                </a:lnTo>
                <a:lnTo>
                  <a:pt x="80367" y="1553766"/>
                </a:lnTo>
                <a:lnTo>
                  <a:pt x="80367" y="1634133"/>
                </a:lnTo>
                <a:lnTo>
                  <a:pt x="89297" y="1705570"/>
                </a:lnTo>
                <a:lnTo>
                  <a:pt x="89297" y="1768077"/>
                </a:lnTo>
                <a:lnTo>
                  <a:pt x="98226" y="1830585"/>
                </a:lnTo>
                <a:lnTo>
                  <a:pt x="98226" y="1866304"/>
                </a:lnTo>
                <a:lnTo>
                  <a:pt x="107156" y="1893093"/>
                </a:lnTo>
                <a:lnTo>
                  <a:pt x="107156" y="1893093"/>
                </a:lnTo>
                <a:lnTo>
                  <a:pt x="98226" y="1875234"/>
                </a:lnTo>
                <a:lnTo>
                  <a:pt x="98226" y="187523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687711" y="4580929"/>
            <a:ext cx="1785938" cy="116087"/>
          </a:xfrm>
          <a:custGeom>
            <a:avLst/>
            <a:gdLst/>
            <a:ahLst/>
            <a:cxnLst/>
            <a:rect l="0" t="0" r="0" b="0"/>
            <a:pathLst>
              <a:path w="1785938" h="116087">
                <a:moveTo>
                  <a:pt x="0" y="116086"/>
                </a:moveTo>
                <a:lnTo>
                  <a:pt x="17859" y="107157"/>
                </a:lnTo>
                <a:lnTo>
                  <a:pt x="44648" y="107157"/>
                </a:lnTo>
                <a:lnTo>
                  <a:pt x="80367" y="98227"/>
                </a:lnTo>
                <a:lnTo>
                  <a:pt x="125016" y="98227"/>
                </a:lnTo>
                <a:lnTo>
                  <a:pt x="169664" y="107157"/>
                </a:lnTo>
                <a:lnTo>
                  <a:pt x="223242" y="98227"/>
                </a:lnTo>
                <a:lnTo>
                  <a:pt x="285750" y="107157"/>
                </a:lnTo>
                <a:lnTo>
                  <a:pt x="357187" y="116086"/>
                </a:lnTo>
                <a:lnTo>
                  <a:pt x="446484" y="107157"/>
                </a:lnTo>
                <a:lnTo>
                  <a:pt x="535781" y="98227"/>
                </a:lnTo>
                <a:lnTo>
                  <a:pt x="616148" y="80367"/>
                </a:lnTo>
                <a:lnTo>
                  <a:pt x="714375" y="62508"/>
                </a:lnTo>
                <a:lnTo>
                  <a:pt x="812602" y="53578"/>
                </a:lnTo>
                <a:lnTo>
                  <a:pt x="919758" y="53578"/>
                </a:lnTo>
                <a:lnTo>
                  <a:pt x="1026914" y="44649"/>
                </a:lnTo>
                <a:lnTo>
                  <a:pt x="1125141" y="35719"/>
                </a:lnTo>
                <a:lnTo>
                  <a:pt x="1223367" y="26789"/>
                </a:lnTo>
                <a:lnTo>
                  <a:pt x="1330523" y="17860"/>
                </a:lnTo>
                <a:lnTo>
                  <a:pt x="1428750" y="0"/>
                </a:lnTo>
                <a:lnTo>
                  <a:pt x="1518047" y="0"/>
                </a:lnTo>
                <a:lnTo>
                  <a:pt x="1607344" y="0"/>
                </a:lnTo>
                <a:lnTo>
                  <a:pt x="1669852" y="8930"/>
                </a:lnTo>
                <a:lnTo>
                  <a:pt x="1723430" y="17860"/>
                </a:lnTo>
                <a:lnTo>
                  <a:pt x="1759148" y="17860"/>
                </a:lnTo>
                <a:lnTo>
                  <a:pt x="1785937" y="17860"/>
                </a:lnTo>
                <a:lnTo>
                  <a:pt x="1785937" y="17860"/>
                </a:lnTo>
                <a:lnTo>
                  <a:pt x="1785937" y="8930"/>
                </a:lnTo>
                <a:lnTo>
                  <a:pt x="1785937" y="893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473523" y="4545211"/>
            <a:ext cx="2044900" cy="1482328"/>
          </a:xfrm>
          <a:custGeom>
            <a:avLst/>
            <a:gdLst/>
            <a:ahLst/>
            <a:cxnLst/>
            <a:rect l="0" t="0" r="0" b="0"/>
            <a:pathLst>
              <a:path w="2044900" h="1482328">
                <a:moveTo>
                  <a:pt x="0" y="8929"/>
                </a:moveTo>
                <a:lnTo>
                  <a:pt x="0" y="8929"/>
                </a:lnTo>
                <a:lnTo>
                  <a:pt x="0" y="8929"/>
                </a:lnTo>
                <a:lnTo>
                  <a:pt x="0" y="0"/>
                </a:lnTo>
                <a:lnTo>
                  <a:pt x="0" y="0"/>
                </a:lnTo>
                <a:lnTo>
                  <a:pt x="0" y="8929"/>
                </a:lnTo>
                <a:lnTo>
                  <a:pt x="0" y="8929"/>
                </a:lnTo>
                <a:lnTo>
                  <a:pt x="0" y="0"/>
                </a:lnTo>
                <a:lnTo>
                  <a:pt x="8930" y="8929"/>
                </a:lnTo>
                <a:lnTo>
                  <a:pt x="26790" y="17859"/>
                </a:lnTo>
                <a:lnTo>
                  <a:pt x="44649" y="35718"/>
                </a:lnTo>
                <a:lnTo>
                  <a:pt x="71438" y="44648"/>
                </a:lnTo>
                <a:lnTo>
                  <a:pt x="98227" y="62507"/>
                </a:lnTo>
                <a:lnTo>
                  <a:pt x="142875" y="89296"/>
                </a:lnTo>
                <a:lnTo>
                  <a:pt x="178594" y="125015"/>
                </a:lnTo>
                <a:lnTo>
                  <a:pt x="223243" y="160734"/>
                </a:lnTo>
                <a:lnTo>
                  <a:pt x="267891" y="196453"/>
                </a:lnTo>
                <a:lnTo>
                  <a:pt x="330399" y="232171"/>
                </a:lnTo>
                <a:lnTo>
                  <a:pt x="383977" y="267890"/>
                </a:lnTo>
                <a:lnTo>
                  <a:pt x="446485" y="312539"/>
                </a:lnTo>
                <a:lnTo>
                  <a:pt x="500063" y="357187"/>
                </a:lnTo>
                <a:lnTo>
                  <a:pt x="571500" y="410766"/>
                </a:lnTo>
                <a:lnTo>
                  <a:pt x="634008" y="464344"/>
                </a:lnTo>
                <a:lnTo>
                  <a:pt x="705446" y="517922"/>
                </a:lnTo>
                <a:lnTo>
                  <a:pt x="776883" y="571500"/>
                </a:lnTo>
                <a:lnTo>
                  <a:pt x="848321" y="625078"/>
                </a:lnTo>
                <a:lnTo>
                  <a:pt x="919758" y="678656"/>
                </a:lnTo>
                <a:lnTo>
                  <a:pt x="991196" y="741164"/>
                </a:lnTo>
                <a:lnTo>
                  <a:pt x="1071563" y="794742"/>
                </a:lnTo>
                <a:lnTo>
                  <a:pt x="1151930" y="848320"/>
                </a:lnTo>
                <a:lnTo>
                  <a:pt x="1223368" y="901898"/>
                </a:lnTo>
                <a:lnTo>
                  <a:pt x="1303735" y="964406"/>
                </a:lnTo>
                <a:lnTo>
                  <a:pt x="1384102" y="1026914"/>
                </a:lnTo>
                <a:lnTo>
                  <a:pt x="1464469" y="1080491"/>
                </a:lnTo>
                <a:lnTo>
                  <a:pt x="1544836" y="1134069"/>
                </a:lnTo>
                <a:lnTo>
                  <a:pt x="1625204" y="1187648"/>
                </a:lnTo>
                <a:lnTo>
                  <a:pt x="1687711" y="1223366"/>
                </a:lnTo>
                <a:lnTo>
                  <a:pt x="1759149" y="1276944"/>
                </a:lnTo>
                <a:lnTo>
                  <a:pt x="1821657" y="1330523"/>
                </a:lnTo>
                <a:lnTo>
                  <a:pt x="1875235" y="1375171"/>
                </a:lnTo>
                <a:lnTo>
                  <a:pt x="1928813" y="1401960"/>
                </a:lnTo>
                <a:lnTo>
                  <a:pt x="1973461" y="1437679"/>
                </a:lnTo>
                <a:lnTo>
                  <a:pt x="2009180" y="1455538"/>
                </a:lnTo>
                <a:lnTo>
                  <a:pt x="2027040" y="1473398"/>
                </a:lnTo>
                <a:lnTo>
                  <a:pt x="2044899" y="1482327"/>
                </a:lnTo>
                <a:lnTo>
                  <a:pt x="2044899" y="1482327"/>
                </a:lnTo>
                <a:lnTo>
                  <a:pt x="2035969" y="1473398"/>
                </a:lnTo>
                <a:lnTo>
                  <a:pt x="2018110" y="1464468"/>
                </a:lnTo>
                <a:lnTo>
                  <a:pt x="2000250" y="1428749"/>
                </a:lnTo>
                <a:lnTo>
                  <a:pt x="2000250" y="142874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678906" y="4125515"/>
            <a:ext cx="2053829" cy="1294806"/>
          </a:xfrm>
          <a:custGeom>
            <a:avLst/>
            <a:gdLst/>
            <a:ahLst/>
            <a:cxnLst/>
            <a:rect l="0" t="0" r="0" b="0"/>
            <a:pathLst>
              <a:path w="2053829" h="1294806">
                <a:moveTo>
                  <a:pt x="8930" y="0"/>
                </a:moveTo>
                <a:lnTo>
                  <a:pt x="0" y="0"/>
                </a:lnTo>
                <a:lnTo>
                  <a:pt x="0" y="8930"/>
                </a:lnTo>
                <a:lnTo>
                  <a:pt x="8930" y="8930"/>
                </a:lnTo>
                <a:lnTo>
                  <a:pt x="8930" y="8930"/>
                </a:lnTo>
                <a:lnTo>
                  <a:pt x="8930" y="8930"/>
                </a:lnTo>
                <a:lnTo>
                  <a:pt x="8930" y="17860"/>
                </a:lnTo>
                <a:lnTo>
                  <a:pt x="17860" y="26789"/>
                </a:lnTo>
                <a:lnTo>
                  <a:pt x="26789" y="44649"/>
                </a:lnTo>
                <a:lnTo>
                  <a:pt x="26789" y="53578"/>
                </a:lnTo>
                <a:lnTo>
                  <a:pt x="35719" y="71438"/>
                </a:lnTo>
                <a:lnTo>
                  <a:pt x="53578" y="80367"/>
                </a:lnTo>
                <a:lnTo>
                  <a:pt x="62508" y="98227"/>
                </a:lnTo>
                <a:lnTo>
                  <a:pt x="80367" y="116086"/>
                </a:lnTo>
                <a:lnTo>
                  <a:pt x="98227" y="125016"/>
                </a:lnTo>
                <a:lnTo>
                  <a:pt x="107157" y="133946"/>
                </a:lnTo>
                <a:lnTo>
                  <a:pt x="116086" y="133946"/>
                </a:lnTo>
                <a:lnTo>
                  <a:pt x="133946" y="151805"/>
                </a:lnTo>
                <a:lnTo>
                  <a:pt x="151805" y="160735"/>
                </a:lnTo>
                <a:lnTo>
                  <a:pt x="160735" y="160735"/>
                </a:lnTo>
                <a:lnTo>
                  <a:pt x="178594" y="178594"/>
                </a:lnTo>
                <a:lnTo>
                  <a:pt x="196453" y="178594"/>
                </a:lnTo>
                <a:lnTo>
                  <a:pt x="214313" y="178594"/>
                </a:lnTo>
                <a:lnTo>
                  <a:pt x="232172" y="187524"/>
                </a:lnTo>
                <a:lnTo>
                  <a:pt x="250032" y="187524"/>
                </a:lnTo>
                <a:lnTo>
                  <a:pt x="267891" y="178594"/>
                </a:lnTo>
                <a:lnTo>
                  <a:pt x="285750" y="187524"/>
                </a:lnTo>
                <a:lnTo>
                  <a:pt x="303610" y="178594"/>
                </a:lnTo>
                <a:lnTo>
                  <a:pt x="330399" y="187524"/>
                </a:lnTo>
                <a:lnTo>
                  <a:pt x="339328" y="178594"/>
                </a:lnTo>
                <a:lnTo>
                  <a:pt x="357188" y="169664"/>
                </a:lnTo>
                <a:lnTo>
                  <a:pt x="383977" y="169664"/>
                </a:lnTo>
                <a:lnTo>
                  <a:pt x="401836" y="169664"/>
                </a:lnTo>
                <a:lnTo>
                  <a:pt x="428625" y="169664"/>
                </a:lnTo>
                <a:lnTo>
                  <a:pt x="446485" y="169664"/>
                </a:lnTo>
                <a:lnTo>
                  <a:pt x="464344" y="169664"/>
                </a:lnTo>
                <a:lnTo>
                  <a:pt x="491133" y="169664"/>
                </a:lnTo>
                <a:lnTo>
                  <a:pt x="508992" y="169664"/>
                </a:lnTo>
                <a:lnTo>
                  <a:pt x="535782" y="169664"/>
                </a:lnTo>
                <a:lnTo>
                  <a:pt x="553641" y="160735"/>
                </a:lnTo>
                <a:lnTo>
                  <a:pt x="580430" y="160735"/>
                </a:lnTo>
                <a:lnTo>
                  <a:pt x="598289" y="160735"/>
                </a:lnTo>
                <a:lnTo>
                  <a:pt x="616149" y="169664"/>
                </a:lnTo>
                <a:lnTo>
                  <a:pt x="642938" y="169664"/>
                </a:lnTo>
                <a:lnTo>
                  <a:pt x="660797" y="178594"/>
                </a:lnTo>
                <a:lnTo>
                  <a:pt x="678657" y="187524"/>
                </a:lnTo>
                <a:lnTo>
                  <a:pt x="705446" y="187524"/>
                </a:lnTo>
                <a:lnTo>
                  <a:pt x="732235" y="187524"/>
                </a:lnTo>
                <a:lnTo>
                  <a:pt x="750094" y="196453"/>
                </a:lnTo>
                <a:lnTo>
                  <a:pt x="767953" y="205383"/>
                </a:lnTo>
                <a:lnTo>
                  <a:pt x="785813" y="214313"/>
                </a:lnTo>
                <a:lnTo>
                  <a:pt x="803672" y="214313"/>
                </a:lnTo>
                <a:lnTo>
                  <a:pt x="821532" y="223242"/>
                </a:lnTo>
                <a:lnTo>
                  <a:pt x="839391" y="232172"/>
                </a:lnTo>
                <a:lnTo>
                  <a:pt x="866180" y="241102"/>
                </a:lnTo>
                <a:lnTo>
                  <a:pt x="884039" y="258961"/>
                </a:lnTo>
                <a:lnTo>
                  <a:pt x="901899" y="267891"/>
                </a:lnTo>
                <a:lnTo>
                  <a:pt x="928688" y="276821"/>
                </a:lnTo>
                <a:lnTo>
                  <a:pt x="946547" y="303610"/>
                </a:lnTo>
                <a:lnTo>
                  <a:pt x="955477" y="312539"/>
                </a:lnTo>
                <a:lnTo>
                  <a:pt x="982266" y="330399"/>
                </a:lnTo>
                <a:lnTo>
                  <a:pt x="1000125" y="348258"/>
                </a:lnTo>
                <a:lnTo>
                  <a:pt x="1009055" y="357188"/>
                </a:lnTo>
                <a:lnTo>
                  <a:pt x="1017985" y="375047"/>
                </a:lnTo>
                <a:lnTo>
                  <a:pt x="1035844" y="392906"/>
                </a:lnTo>
                <a:lnTo>
                  <a:pt x="1053703" y="419696"/>
                </a:lnTo>
                <a:lnTo>
                  <a:pt x="1071563" y="437555"/>
                </a:lnTo>
                <a:lnTo>
                  <a:pt x="1089422" y="455414"/>
                </a:lnTo>
                <a:lnTo>
                  <a:pt x="1107282" y="473274"/>
                </a:lnTo>
                <a:lnTo>
                  <a:pt x="1125141" y="500063"/>
                </a:lnTo>
                <a:lnTo>
                  <a:pt x="1134071" y="517922"/>
                </a:lnTo>
                <a:lnTo>
                  <a:pt x="1151930" y="544711"/>
                </a:lnTo>
                <a:lnTo>
                  <a:pt x="1169789" y="571500"/>
                </a:lnTo>
                <a:lnTo>
                  <a:pt x="1187649" y="607219"/>
                </a:lnTo>
                <a:lnTo>
                  <a:pt x="1205508" y="634008"/>
                </a:lnTo>
                <a:lnTo>
                  <a:pt x="1214438" y="651867"/>
                </a:lnTo>
                <a:lnTo>
                  <a:pt x="1232297" y="669727"/>
                </a:lnTo>
                <a:lnTo>
                  <a:pt x="1241227" y="696516"/>
                </a:lnTo>
                <a:lnTo>
                  <a:pt x="1259086" y="732235"/>
                </a:lnTo>
                <a:lnTo>
                  <a:pt x="1276946" y="759024"/>
                </a:lnTo>
                <a:lnTo>
                  <a:pt x="1294805" y="785813"/>
                </a:lnTo>
                <a:lnTo>
                  <a:pt x="1312664" y="821532"/>
                </a:lnTo>
                <a:lnTo>
                  <a:pt x="1330524" y="848321"/>
                </a:lnTo>
                <a:lnTo>
                  <a:pt x="1348383" y="875110"/>
                </a:lnTo>
                <a:lnTo>
                  <a:pt x="1366242" y="892969"/>
                </a:lnTo>
                <a:lnTo>
                  <a:pt x="1384102" y="910829"/>
                </a:lnTo>
                <a:lnTo>
                  <a:pt x="1401961" y="928688"/>
                </a:lnTo>
                <a:lnTo>
                  <a:pt x="1419821" y="955477"/>
                </a:lnTo>
                <a:lnTo>
                  <a:pt x="1428750" y="964407"/>
                </a:lnTo>
                <a:lnTo>
                  <a:pt x="1437680" y="982266"/>
                </a:lnTo>
                <a:lnTo>
                  <a:pt x="1464469" y="991196"/>
                </a:lnTo>
                <a:lnTo>
                  <a:pt x="1482328" y="1009055"/>
                </a:lnTo>
                <a:lnTo>
                  <a:pt x="1500188" y="1017985"/>
                </a:lnTo>
                <a:lnTo>
                  <a:pt x="1518047" y="1017985"/>
                </a:lnTo>
                <a:lnTo>
                  <a:pt x="1526977" y="1035844"/>
                </a:lnTo>
                <a:lnTo>
                  <a:pt x="1544836" y="1044774"/>
                </a:lnTo>
                <a:lnTo>
                  <a:pt x="1562696" y="1044774"/>
                </a:lnTo>
                <a:lnTo>
                  <a:pt x="1580555" y="1044774"/>
                </a:lnTo>
                <a:lnTo>
                  <a:pt x="1598414" y="1053704"/>
                </a:lnTo>
                <a:lnTo>
                  <a:pt x="1616274" y="1053704"/>
                </a:lnTo>
                <a:lnTo>
                  <a:pt x="1634133" y="1053704"/>
                </a:lnTo>
                <a:lnTo>
                  <a:pt x="1660922" y="1053704"/>
                </a:lnTo>
                <a:lnTo>
                  <a:pt x="1678782" y="1062633"/>
                </a:lnTo>
                <a:lnTo>
                  <a:pt x="1696641" y="1062633"/>
                </a:lnTo>
                <a:lnTo>
                  <a:pt x="1714500" y="1053704"/>
                </a:lnTo>
                <a:lnTo>
                  <a:pt x="1732360" y="1053704"/>
                </a:lnTo>
                <a:lnTo>
                  <a:pt x="1750219" y="1053704"/>
                </a:lnTo>
                <a:lnTo>
                  <a:pt x="1768078" y="1062633"/>
                </a:lnTo>
                <a:lnTo>
                  <a:pt x="1785938" y="1062633"/>
                </a:lnTo>
                <a:lnTo>
                  <a:pt x="1794867" y="1071563"/>
                </a:lnTo>
                <a:lnTo>
                  <a:pt x="1812727" y="1071563"/>
                </a:lnTo>
                <a:lnTo>
                  <a:pt x="1830586" y="1080493"/>
                </a:lnTo>
                <a:lnTo>
                  <a:pt x="1857375" y="1089423"/>
                </a:lnTo>
                <a:lnTo>
                  <a:pt x="1866305" y="1098352"/>
                </a:lnTo>
                <a:lnTo>
                  <a:pt x="1884164" y="1107282"/>
                </a:lnTo>
                <a:lnTo>
                  <a:pt x="1893094" y="1116212"/>
                </a:lnTo>
                <a:lnTo>
                  <a:pt x="1910953" y="1125141"/>
                </a:lnTo>
                <a:lnTo>
                  <a:pt x="1919883" y="1134071"/>
                </a:lnTo>
                <a:lnTo>
                  <a:pt x="1928813" y="1151930"/>
                </a:lnTo>
                <a:lnTo>
                  <a:pt x="1946672" y="1169790"/>
                </a:lnTo>
                <a:lnTo>
                  <a:pt x="1946672" y="1178719"/>
                </a:lnTo>
                <a:lnTo>
                  <a:pt x="1964532" y="1187649"/>
                </a:lnTo>
                <a:lnTo>
                  <a:pt x="1973461" y="1196579"/>
                </a:lnTo>
                <a:lnTo>
                  <a:pt x="1982391" y="1205508"/>
                </a:lnTo>
                <a:lnTo>
                  <a:pt x="2000250" y="1205508"/>
                </a:lnTo>
                <a:lnTo>
                  <a:pt x="2009180" y="1214438"/>
                </a:lnTo>
                <a:lnTo>
                  <a:pt x="2018110" y="1214438"/>
                </a:lnTo>
                <a:lnTo>
                  <a:pt x="2027039" y="1232298"/>
                </a:lnTo>
                <a:lnTo>
                  <a:pt x="2035969" y="1241227"/>
                </a:lnTo>
                <a:lnTo>
                  <a:pt x="2044899" y="1250157"/>
                </a:lnTo>
                <a:lnTo>
                  <a:pt x="2044899" y="1259087"/>
                </a:lnTo>
                <a:lnTo>
                  <a:pt x="2044899" y="1276946"/>
                </a:lnTo>
                <a:lnTo>
                  <a:pt x="2044899" y="1285876"/>
                </a:lnTo>
                <a:lnTo>
                  <a:pt x="2044899" y="1294805"/>
                </a:lnTo>
                <a:lnTo>
                  <a:pt x="2044899" y="1294805"/>
                </a:lnTo>
                <a:lnTo>
                  <a:pt x="2053828" y="1294805"/>
                </a:lnTo>
                <a:lnTo>
                  <a:pt x="2053828" y="1294805"/>
                </a:lnTo>
                <a:lnTo>
                  <a:pt x="2053828" y="1285876"/>
                </a:lnTo>
                <a:lnTo>
                  <a:pt x="2053828" y="1285876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572250" y="4402336"/>
            <a:ext cx="160735" cy="330399"/>
          </a:xfrm>
          <a:custGeom>
            <a:avLst/>
            <a:gdLst/>
            <a:ahLst/>
            <a:cxnLst/>
            <a:rect l="0" t="0" r="0" b="0"/>
            <a:pathLst>
              <a:path w="160735" h="330399">
                <a:moveTo>
                  <a:pt x="0" y="44648"/>
                </a:moveTo>
                <a:lnTo>
                  <a:pt x="0" y="44648"/>
                </a:lnTo>
                <a:lnTo>
                  <a:pt x="0" y="35718"/>
                </a:lnTo>
                <a:lnTo>
                  <a:pt x="0" y="26789"/>
                </a:lnTo>
                <a:lnTo>
                  <a:pt x="8930" y="8929"/>
                </a:lnTo>
                <a:lnTo>
                  <a:pt x="17859" y="0"/>
                </a:lnTo>
                <a:lnTo>
                  <a:pt x="26789" y="0"/>
                </a:lnTo>
                <a:lnTo>
                  <a:pt x="44648" y="0"/>
                </a:lnTo>
                <a:lnTo>
                  <a:pt x="71438" y="8929"/>
                </a:lnTo>
                <a:lnTo>
                  <a:pt x="107156" y="35718"/>
                </a:lnTo>
                <a:lnTo>
                  <a:pt x="133945" y="62507"/>
                </a:lnTo>
                <a:lnTo>
                  <a:pt x="151805" y="98226"/>
                </a:lnTo>
                <a:lnTo>
                  <a:pt x="160734" y="142875"/>
                </a:lnTo>
                <a:lnTo>
                  <a:pt x="142875" y="178593"/>
                </a:lnTo>
                <a:lnTo>
                  <a:pt x="125016" y="223242"/>
                </a:lnTo>
                <a:lnTo>
                  <a:pt x="89297" y="267890"/>
                </a:lnTo>
                <a:lnTo>
                  <a:pt x="53578" y="303609"/>
                </a:lnTo>
                <a:lnTo>
                  <a:pt x="26789" y="330398"/>
                </a:lnTo>
                <a:lnTo>
                  <a:pt x="17859" y="330398"/>
                </a:lnTo>
                <a:lnTo>
                  <a:pt x="35719" y="294679"/>
                </a:lnTo>
                <a:lnTo>
                  <a:pt x="71438" y="241101"/>
                </a:lnTo>
                <a:lnTo>
                  <a:pt x="71438" y="241101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759773" y="4446984"/>
            <a:ext cx="160736" cy="276821"/>
          </a:xfrm>
          <a:custGeom>
            <a:avLst/>
            <a:gdLst/>
            <a:ahLst/>
            <a:cxnLst/>
            <a:rect l="0" t="0" r="0" b="0"/>
            <a:pathLst>
              <a:path w="160736" h="276821">
                <a:moveTo>
                  <a:pt x="71438" y="0"/>
                </a:moveTo>
                <a:lnTo>
                  <a:pt x="62508" y="26789"/>
                </a:lnTo>
                <a:lnTo>
                  <a:pt x="35719" y="62508"/>
                </a:lnTo>
                <a:lnTo>
                  <a:pt x="17860" y="107156"/>
                </a:lnTo>
                <a:lnTo>
                  <a:pt x="0" y="142875"/>
                </a:lnTo>
                <a:lnTo>
                  <a:pt x="0" y="196453"/>
                </a:lnTo>
                <a:lnTo>
                  <a:pt x="17860" y="241102"/>
                </a:lnTo>
                <a:lnTo>
                  <a:pt x="35719" y="267891"/>
                </a:lnTo>
                <a:lnTo>
                  <a:pt x="71438" y="276820"/>
                </a:lnTo>
                <a:lnTo>
                  <a:pt x="107157" y="276820"/>
                </a:lnTo>
                <a:lnTo>
                  <a:pt x="133946" y="250031"/>
                </a:lnTo>
                <a:lnTo>
                  <a:pt x="142875" y="223242"/>
                </a:lnTo>
                <a:lnTo>
                  <a:pt x="160735" y="178594"/>
                </a:lnTo>
                <a:lnTo>
                  <a:pt x="160735" y="178594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750844" y="4152304"/>
            <a:ext cx="44649" cy="8931"/>
          </a:xfrm>
          <a:custGeom>
            <a:avLst/>
            <a:gdLst/>
            <a:ahLst/>
            <a:cxnLst/>
            <a:rect l="0" t="0" r="0" b="0"/>
            <a:pathLst>
              <a:path w="44649" h="8931">
                <a:moveTo>
                  <a:pt x="0" y="0"/>
                </a:moveTo>
                <a:lnTo>
                  <a:pt x="8929" y="8930"/>
                </a:lnTo>
                <a:lnTo>
                  <a:pt x="26789" y="8930"/>
                </a:lnTo>
                <a:lnTo>
                  <a:pt x="44648" y="0"/>
                </a:lnTo>
                <a:lnTo>
                  <a:pt x="44648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099102" y="4357687"/>
            <a:ext cx="62508" cy="44650"/>
          </a:xfrm>
          <a:custGeom>
            <a:avLst/>
            <a:gdLst/>
            <a:ahLst/>
            <a:cxnLst/>
            <a:rect l="0" t="0" r="0" b="0"/>
            <a:pathLst>
              <a:path w="62508" h="44650">
                <a:moveTo>
                  <a:pt x="0" y="35719"/>
                </a:moveTo>
                <a:lnTo>
                  <a:pt x="8929" y="44649"/>
                </a:lnTo>
                <a:lnTo>
                  <a:pt x="26789" y="26789"/>
                </a:lnTo>
                <a:lnTo>
                  <a:pt x="44648" y="8930"/>
                </a:lnTo>
                <a:lnTo>
                  <a:pt x="62507" y="0"/>
                </a:lnTo>
                <a:lnTo>
                  <a:pt x="62507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143750" y="4491632"/>
            <a:ext cx="151806" cy="44650"/>
          </a:xfrm>
          <a:custGeom>
            <a:avLst/>
            <a:gdLst/>
            <a:ahLst/>
            <a:cxnLst/>
            <a:rect l="0" t="0" r="0" b="0"/>
            <a:pathLst>
              <a:path w="151806" h="44650">
                <a:moveTo>
                  <a:pt x="0" y="44649"/>
                </a:moveTo>
                <a:lnTo>
                  <a:pt x="44648" y="35719"/>
                </a:lnTo>
                <a:lnTo>
                  <a:pt x="98227" y="17860"/>
                </a:lnTo>
                <a:lnTo>
                  <a:pt x="151805" y="0"/>
                </a:lnTo>
                <a:lnTo>
                  <a:pt x="151805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7509867" y="3991570"/>
            <a:ext cx="98228" cy="919759"/>
          </a:xfrm>
          <a:custGeom>
            <a:avLst/>
            <a:gdLst/>
            <a:ahLst/>
            <a:cxnLst/>
            <a:rect l="0" t="0" r="0" b="0"/>
            <a:pathLst>
              <a:path w="98228" h="919759">
                <a:moveTo>
                  <a:pt x="0" y="0"/>
                </a:moveTo>
                <a:lnTo>
                  <a:pt x="0" y="26789"/>
                </a:lnTo>
                <a:lnTo>
                  <a:pt x="8930" y="80367"/>
                </a:lnTo>
                <a:lnTo>
                  <a:pt x="17860" y="151805"/>
                </a:lnTo>
                <a:lnTo>
                  <a:pt x="26789" y="250031"/>
                </a:lnTo>
                <a:lnTo>
                  <a:pt x="44649" y="357187"/>
                </a:lnTo>
                <a:lnTo>
                  <a:pt x="62508" y="482203"/>
                </a:lnTo>
                <a:lnTo>
                  <a:pt x="80367" y="607219"/>
                </a:lnTo>
                <a:lnTo>
                  <a:pt x="98227" y="723305"/>
                </a:lnTo>
                <a:lnTo>
                  <a:pt x="98227" y="821531"/>
                </a:lnTo>
                <a:lnTo>
                  <a:pt x="98227" y="884039"/>
                </a:lnTo>
                <a:lnTo>
                  <a:pt x="89297" y="901899"/>
                </a:lnTo>
                <a:lnTo>
                  <a:pt x="80367" y="919758"/>
                </a:lnTo>
                <a:lnTo>
                  <a:pt x="62508" y="901899"/>
                </a:lnTo>
                <a:lnTo>
                  <a:pt x="35719" y="857250"/>
                </a:lnTo>
                <a:lnTo>
                  <a:pt x="0" y="803672"/>
                </a:lnTo>
                <a:lnTo>
                  <a:pt x="0" y="803672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7429500" y="4402336"/>
            <a:ext cx="223243" cy="35719"/>
          </a:xfrm>
          <a:custGeom>
            <a:avLst/>
            <a:gdLst/>
            <a:ahLst/>
            <a:cxnLst/>
            <a:rect l="0" t="0" r="0" b="0"/>
            <a:pathLst>
              <a:path w="223243" h="35719">
                <a:moveTo>
                  <a:pt x="0" y="35718"/>
                </a:moveTo>
                <a:lnTo>
                  <a:pt x="26789" y="8929"/>
                </a:lnTo>
                <a:lnTo>
                  <a:pt x="62508" y="0"/>
                </a:lnTo>
                <a:lnTo>
                  <a:pt x="107156" y="0"/>
                </a:lnTo>
                <a:lnTo>
                  <a:pt x="169664" y="8929"/>
                </a:lnTo>
                <a:lnTo>
                  <a:pt x="223242" y="0"/>
                </a:lnTo>
                <a:lnTo>
                  <a:pt x="223242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777758" y="4125515"/>
            <a:ext cx="142876" cy="517923"/>
          </a:xfrm>
          <a:custGeom>
            <a:avLst/>
            <a:gdLst/>
            <a:ahLst/>
            <a:cxnLst/>
            <a:rect l="0" t="0" r="0" b="0"/>
            <a:pathLst>
              <a:path w="142876" h="517923">
                <a:moveTo>
                  <a:pt x="62508" y="0"/>
                </a:moveTo>
                <a:lnTo>
                  <a:pt x="53578" y="35719"/>
                </a:lnTo>
                <a:lnTo>
                  <a:pt x="35719" y="89297"/>
                </a:lnTo>
                <a:lnTo>
                  <a:pt x="17859" y="151805"/>
                </a:lnTo>
                <a:lnTo>
                  <a:pt x="8930" y="232172"/>
                </a:lnTo>
                <a:lnTo>
                  <a:pt x="0" y="339328"/>
                </a:lnTo>
                <a:lnTo>
                  <a:pt x="8930" y="410766"/>
                </a:lnTo>
                <a:lnTo>
                  <a:pt x="26789" y="473274"/>
                </a:lnTo>
                <a:lnTo>
                  <a:pt x="53578" y="508992"/>
                </a:lnTo>
                <a:lnTo>
                  <a:pt x="89297" y="517922"/>
                </a:lnTo>
                <a:lnTo>
                  <a:pt x="116086" y="500063"/>
                </a:lnTo>
                <a:lnTo>
                  <a:pt x="142875" y="464344"/>
                </a:lnTo>
                <a:lnTo>
                  <a:pt x="142875" y="464344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920633" y="4295179"/>
            <a:ext cx="125016" cy="276822"/>
          </a:xfrm>
          <a:custGeom>
            <a:avLst/>
            <a:gdLst/>
            <a:ahLst/>
            <a:cxnLst/>
            <a:rect l="0" t="0" r="0" b="0"/>
            <a:pathLst>
              <a:path w="125016" h="276822">
                <a:moveTo>
                  <a:pt x="0" y="0"/>
                </a:moveTo>
                <a:lnTo>
                  <a:pt x="26789" y="17860"/>
                </a:lnTo>
                <a:lnTo>
                  <a:pt x="53578" y="35719"/>
                </a:lnTo>
                <a:lnTo>
                  <a:pt x="89297" y="44649"/>
                </a:lnTo>
                <a:lnTo>
                  <a:pt x="116086" y="80367"/>
                </a:lnTo>
                <a:lnTo>
                  <a:pt x="125015" y="116086"/>
                </a:lnTo>
                <a:lnTo>
                  <a:pt x="125015" y="151805"/>
                </a:lnTo>
                <a:lnTo>
                  <a:pt x="107156" y="205383"/>
                </a:lnTo>
                <a:lnTo>
                  <a:pt x="89297" y="241102"/>
                </a:lnTo>
                <a:lnTo>
                  <a:pt x="62508" y="267891"/>
                </a:lnTo>
                <a:lnTo>
                  <a:pt x="53578" y="276821"/>
                </a:lnTo>
                <a:lnTo>
                  <a:pt x="53578" y="258961"/>
                </a:lnTo>
                <a:lnTo>
                  <a:pt x="62508" y="232172"/>
                </a:lnTo>
                <a:lnTo>
                  <a:pt x="89297" y="169664"/>
                </a:lnTo>
                <a:lnTo>
                  <a:pt x="89297" y="169664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8054578" y="4259461"/>
            <a:ext cx="232172" cy="437555"/>
          </a:xfrm>
          <a:custGeom>
            <a:avLst/>
            <a:gdLst/>
            <a:ahLst/>
            <a:cxnLst/>
            <a:rect l="0" t="0" r="0" b="0"/>
            <a:pathLst>
              <a:path w="232172" h="437555">
                <a:moveTo>
                  <a:pt x="62508" y="26789"/>
                </a:moveTo>
                <a:lnTo>
                  <a:pt x="80367" y="8929"/>
                </a:lnTo>
                <a:lnTo>
                  <a:pt x="89297" y="0"/>
                </a:lnTo>
                <a:lnTo>
                  <a:pt x="80367" y="26789"/>
                </a:lnTo>
                <a:lnTo>
                  <a:pt x="53578" y="62507"/>
                </a:lnTo>
                <a:lnTo>
                  <a:pt x="26789" y="116085"/>
                </a:lnTo>
                <a:lnTo>
                  <a:pt x="8930" y="178593"/>
                </a:lnTo>
                <a:lnTo>
                  <a:pt x="0" y="232171"/>
                </a:lnTo>
                <a:lnTo>
                  <a:pt x="8930" y="258960"/>
                </a:lnTo>
                <a:lnTo>
                  <a:pt x="26789" y="258960"/>
                </a:lnTo>
                <a:lnTo>
                  <a:pt x="71438" y="241101"/>
                </a:lnTo>
                <a:lnTo>
                  <a:pt x="116086" y="223242"/>
                </a:lnTo>
                <a:lnTo>
                  <a:pt x="160734" y="205382"/>
                </a:lnTo>
                <a:lnTo>
                  <a:pt x="196452" y="214312"/>
                </a:lnTo>
                <a:lnTo>
                  <a:pt x="223242" y="241101"/>
                </a:lnTo>
                <a:lnTo>
                  <a:pt x="232171" y="276820"/>
                </a:lnTo>
                <a:lnTo>
                  <a:pt x="214312" y="330398"/>
                </a:lnTo>
                <a:lnTo>
                  <a:pt x="196452" y="383976"/>
                </a:lnTo>
                <a:lnTo>
                  <a:pt x="169663" y="419695"/>
                </a:lnTo>
                <a:lnTo>
                  <a:pt x="142874" y="437554"/>
                </a:lnTo>
                <a:lnTo>
                  <a:pt x="133945" y="428625"/>
                </a:lnTo>
                <a:lnTo>
                  <a:pt x="133945" y="428625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376046" y="4232671"/>
            <a:ext cx="133946" cy="321470"/>
          </a:xfrm>
          <a:custGeom>
            <a:avLst/>
            <a:gdLst/>
            <a:ahLst/>
            <a:cxnLst/>
            <a:rect l="0" t="0" r="0" b="0"/>
            <a:pathLst>
              <a:path w="133946" h="321470">
                <a:moveTo>
                  <a:pt x="116086" y="0"/>
                </a:moveTo>
                <a:lnTo>
                  <a:pt x="116086" y="17860"/>
                </a:lnTo>
                <a:lnTo>
                  <a:pt x="98227" y="35719"/>
                </a:lnTo>
                <a:lnTo>
                  <a:pt x="62508" y="53579"/>
                </a:lnTo>
                <a:lnTo>
                  <a:pt x="26789" y="62508"/>
                </a:lnTo>
                <a:lnTo>
                  <a:pt x="17859" y="80368"/>
                </a:lnTo>
                <a:lnTo>
                  <a:pt x="8930" y="107157"/>
                </a:lnTo>
                <a:lnTo>
                  <a:pt x="26789" y="133946"/>
                </a:lnTo>
                <a:lnTo>
                  <a:pt x="62508" y="151805"/>
                </a:lnTo>
                <a:lnTo>
                  <a:pt x="98227" y="187524"/>
                </a:lnTo>
                <a:lnTo>
                  <a:pt x="125016" y="214313"/>
                </a:lnTo>
                <a:lnTo>
                  <a:pt x="133945" y="250032"/>
                </a:lnTo>
                <a:lnTo>
                  <a:pt x="116086" y="276821"/>
                </a:lnTo>
                <a:lnTo>
                  <a:pt x="80367" y="312540"/>
                </a:lnTo>
                <a:lnTo>
                  <a:pt x="35719" y="321469"/>
                </a:lnTo>
                <a:lnTo>
                  <a:pt x="0" y="294680"/>
                </a:lnTo>
                <a:lnTo>
                  <a:pt x="0" y="29468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572499" y="3964781"/>
            <a:ext cx="116087" cy="821532"/>
          </a:xfrm>
          <a:custGeom>
            <a:avLst/>
            <a:gdLst/>
            <a:ahLst/>
            <a:cxnLst/>
            <a:rect l="0" t="0" r="0" b="0"/>
            <a:pathLst>
              <a:path w="116087" h="821532">
                <a:moveTo>
                  <a:pt x="8930" y="0"/>
                </a:moveTo>
                <a:lnTo>
                  <a:pt x="44649" y="80367"/>
                </a:lnTo>
                <a:lnTo>
                  <a:pt x="80367" y="187523"/>
                </a:lnTo>
                <a:lnTo>
                  <a:pt x="107156" y="303609"/>
                </a:lnTo>
                <a:lnTo>
                  <a:pt x="116086" y="455414"/>
                </a:lnTo>
                <a:lnTo>
                  <a:pt x="98227" y="598289"/>
                </a:lnTo>
                <a:lnTo>
                  <a:pt x="62508" y="723305"/>
                </a:lnTo>
                <a:lnTo>
                  <a:pt x="0" y="821531"/>
                </a:lnTo>
                <a:lnTo>
                  <a:pt x="0" y="821531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822281" y="5197078"/>
            <a:ext cx="169665" cy="508993"/>
          </a:xfrm>
          <a:custGeom>
            <a:avLst/>
            <a:gdLst/>
            <a:ahLst/>
            <a:cxnLst/>
            <a:rect l="0" t="0" r="0" b="0"/>
            <a:pathLst>
              <a:path w="169665" h="508993">
                <a:moveTo>
                  <a:pt x="169664" y="0"/>
                </a:moveTo>
                <a:lnTo>
                  <a:pt x="133946" y="17860"/>
                </a:lnTo>
                <a:lnTo>
                  <a:pt x="98227" y="17860"/>
                </a:lnTo>
                <a:lnTo>
                  <a:pt x="62508" y="35719"/>
                </a:lnTo>
                <a:lnTo>
                  <a:pt x="26789" y="53578"/>
                </a:lnTo>
                <a:lnTo>
                  <a:pt x="8930" y="71438"/>
                </a:lnTo>
                <a:lnTo>
                  <a:pt x="0" y="89297"/>
                </a:lnTo>
                <a:lnTo>
                  <a:pt x="8930" y="107156"/>
                </a:lnTo>
                <a:lnTo>
                  <a:pt x="26789" y="116086"/>
                </a:lnTo>
                <a:lnTo>
                  <a:pt x="53578" y="142875"/>
                </a:lnTo>
                <a:lnTo>
                  <a:pt x="89297" y="178594"/>
                </a:lnTo>
                <a:lnTo>
                  <a:pt x="125016" y="205383"/>
                </a:lnTo>
                <a:lnTo>
                  <a:pt x="142875" y="241102"/>
                </a:lnTo>
                <a:lnTo>
                  <a:pt x="160735" y="276820"/>
                </a:lnTo>
                <a:lnTo>
                  <a:pt x="151805" y="330399"/>
                </a:lnTo>
                <a:lnTo>
                  <a:pt x="133946" y="401835"/>
                </a:lnTo>
                <a:lnTo>
                  <a:pt x="98227" y="446484"/>
                </a:lnTo>
                <a:lnTo>
                  <a:pt x="71438" y="491132"/>
                </a:lnTo>
                <a:lnTo>
                  <a:pt x="35719" y="508992"/>
                </a:lnTo>
                <a:lnTo>
                  <a:pt x="8930" y="482202"/>
                </a:lnTo>
                <a:lnTo>
                  <a:pt x="8930" y="482202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875859" y="4902398"/>
            <a:ext cx="1" cy="44650"/>
          </a:xfrm>
          <a:custGeom>
            <a:avLst/>
            <a:gdLst/>
            <a:ahLst/>
            <a:cxnLst/>
            <a:rect l="0" t="0" r="0" b="0"/>
            <a:pathLst>
              <a:path w="1" h="44650">
                <a:moveTo>
                  <a:pt x="0" y="0"/>
                </a:moveTo>
                <a:lnTo>
                  <a:pt x="0" y="26790"/>
                </a:lnTo>
                <a:lnTo>
                  <a:pt x="0" y="44649"/>
                </a:lnTo>
                <a:lnTo>
                  <a:pt x="0" y="44649"/>
                </a:lnTo>
                <a:lnTo>
                  <a:pt x="0" y="4464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224117" y="5179219"/>
            <a:ext cx="125017" cy="35720"/>
          </a:xfrm>
          <a:custGeom>
            <a:avLst/>
            <a:gdLst/>
            <a:ahLst/>
            <a:cxnLst/>
            <a:rect l="0" t="0" r="0" b="0"/>
            <a:pathLst>
              <a:path w="125017" h="35720">
                <a:moveTo>
                  <a:pt x="0" y="17859"/>
                </a:moveTo>
                <a:lnTo>
                  <a:pt x="26789" y="35719"/>
                </a:lnTo>
                <a:lnTo>
                  <a:pt x="44649" y="35719"/>
                </a:lnTo>
                <a:lnTo>
                  <a:pt x="71438" y="17859"/>
                </a:lnTo>
                <a:lnTo>
                  <a:pt x="89297" y="0"/>
                </a:lnTo>
                <a:lnTo>
                  <a:pt x="107156" y="0"/>
                </a:lnTo>
                <a:lnTo>
                  <a:pt x="125016" y="0"/>
                </a:lnTo>
                <a:lnTo>
                  <a:pt x="125016" y="17859"/>
                </a:lnTo>
                <a:lnTo>
                  <a:pt x="125016" y="26789"/>
                </a:lnTo>
                <a:lnTo>
                  <a:pt x="125016" y="2678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215188" y="5322094"/>
            <a:ext cx="169665" cy="53579"/>
          </a:xfrm>
          <a:custGeom>
            <a:avLst/>
            <a:gdLst/>
            <a:ahLst/>
            <a:cxnLst/>
            <a:rect l="0" t="0" r="0" b="0"/>
            <a:pathLst>
              <a:path w="169665" h="53579">
                <a:moveTo>
                  <a:pt x="0" y="44648"/>
                </a:moveTo>
                <a:lnTo>
                  <a:pt x="17859" y="53578"/>
                </a:lnTo>
                <a:lnTo>
                  <a:pt x="53578" y="44648"/>
                </a:lnTo>
                <a:lnTo>
                  <a:pt x="89296" y="35719"/>
                </a:lnTo>
                <a:lnTo>
                  <a:pt x="133945" y="17859"/>
                </a:lnTo>
                <a:lnTo>
                  <a:pt x="169664" y="0"/>
                </a:lnTo>
                <a:lnTo>
                  <a:pt x="169664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652742" y="5054203"/>
            <a:ext cx="258962" cy="491134"/>
          </a:xfrm>
          <a:custGeom>
            <a:avLst/>
            <a:gdLst/>
            <a:ahLst/>
            <a:cxnLst/>
            <a:rect l="0" t="0" r="0" b="0"/>
            <a:pathLst>
              <a:path w="258962" h="491134">
                <a:moveTo>
                  <a:pt x="142875" y="0"/>
                </a:moveTo>
                <a:lnTo>
                  <a:pt x="125016" y="0"/>
                </a:lnTo>
                <a:lnTo>
                  <a:pt x="98227" y="8930"/>
                </a:lnTo>
                <a:lnTo>
                  <a:pt x="62508" y="26789"/>
                </a:lnTo>
                <a:lnTo>
                  <a:pt x="26789" y="44649"/>
                </a:lnTo>
                <a:lnTo>
                  <a:pt x="8930" y="62508"/>
                </a:lnTo>
                <a:lnTo>
                  <a:pt x="0" y="89297"/>
                </a:lnTo>
                <a:lnTo>
                  <a:pt x="0" y="116086"/>
                </a:lnTo>
                <a:lnTo>
                  <a:pt x="8930" y="142875"/>
                </a:lnTo>
                <a:lnTo>
                  <a:pt x="26789" y="169664"/>
                </a:lnTo>
                <a:lnTo>
                  <a:pt x="53578" y="187524"/>
                </a:lnTo>
                <a:lnTo>
                  <a:pt x="89297" y="196453"/>
                </a:lnTo>
                <a:lnTo>
                  <a:pt x="107156" y="205383"/>
                </a:lnTo>
                <a:lnTo>
                  <a:pt x="116086" y="214313"/>
                </a:lnTo>
                <a:lnTo>
                  <a:pt x="116086" y="223242"/>
                </a:lnTo>
                <a:lnTo>
                  <a:pt x="107156" y="250031"/>
                </a:lnTo>
                <a:lnTo>
                  <a:pt x="89297" y="294680"/>
                </a:lnTo>
                <a:lnTo>
                  <a:pt x="71438" y="330399"/>
                </a:lnTo>
                <a:lnTo>
                  <a:pt x="53578" y="375047"/>
                </a:lnTo>
                <a:lnTo>
                  <a:pt x="53578" y="410766"/>
                </a:lnTo>
                <a:lnTo>
                  <a:pt x="62508" y="428625"/>
                </a:lnTo>
                <a:lnTo>
                  <a:pt x="80367" y="455414"/>
                </a:lnTo>
                <a:lnTo>
                  <a:pt x="98227" y="473274"/>
                </a:lnTo>
                <a:lnTo>
                  <a:pt x="133946" y="482203"/>
                </a:lnTo>
                <a:lnTo>
                  <a:pt x="187524" y="491133"/>
                </a:lnTo>
                <a:lnTo>
                  <a:pt x="223242" y="491133"/>
                </a:lnTo>
                <a:lnTo>
                  <a:pt x="258961" y="482203"/>
                </a:lnTo>
                <a:lnTo>
                  <a:pt x="258961" y="482203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723805" y="6018609"/>
            <a:ext cx="160735" cy="312540"/>
          </a:xfrm>
          <a:custGeom>
            <a:avLst/>
            <a:gdLst/>
            <a:ahLst/>
            <a:cxnLst/>
            <a:rect l="0" t="0" r="0" b="0"/>
            <a:pathLst>
              <a:path w="160735" h="312540">
                <a:moveTo>
                  <a:pt x="80367" y="0"/>
                </a:moveTo>
                <a:lnTo>
                  <a:pt x="62508" y="8929"/>
                </a:lnTo>
                <a:lnTo>
                  <a:pt x="53578" y="8929"/>
                </a:lnTo>
                <a:lnTo>
                  <a:pt x="35718" y="17859"/>
                </a:lnTo>
                <a:lnTo>
                  <a:pt x="17859" y="26789"/>
                </a:lnTo>
                <a:lnTo>
                  <a:pt x="8929" y="26789"/>
                </a:lnTo>
                <a:lnTo>
                  <a:pt x="0" y="35718"/>
                </a:lnTo>
                <a:lnTo>
                  <a:pt x="8929" y="44648"/>
                </a:lnTo>
                <a:lnTo>
                  <a:pt x="26789" y="62507"/>
                </a:lnTo>
                <a:lnTo>
                  <a:pt x="26789" y="89296"/>
                </a:lnTo>
                <a:lnTo>
                  <a:pt x="35718" y="107156"/>
                </a:lnTo>
                <a:lnTo>
                  <a:pt x="53578" y="133945"/>
                </a:lnTo>
                <a:lnTo>
                  <a:pt x="71437" y="151804"/>
                </a:lnTo>
                <a:lnTo>
                  <a:pt x="89297" y="178593"/>
                </a:lnTo>
                <a:lnTo>
                  <a:pt x="116086" y="196453"/>
                </a:lnTo>
                <a:lnTo>
                  <a:pt x="133945" y="223242"/>
                </a:lnTo>
                <a:lnTo>
                  <a:pt x="151804" y="241101"/>
                </a:lnTo>
                <a:lnTo>
                  <a:pt x="160734" y="267890"/>
                </a:lnTo>
                <a:lnTo>
                  <a:pt x="160734" y="285750"/>
                </a:lnTo>
                <a:lnTo>
                  <a:pt x="151804" y="294679"/>
                </a:lnTo>
                <a:lnTo>
                  <a:pt x="142875" y="294679"/>
                </a:lnTo>
                <a:lnTo>
                  <a:pt x="133945" y="303609"/>
                </a:lnTo>
                <a:lnTo>
                  <a:pt x="107156" y="303609"/>
                </a:lnTo>
                <a:lnTo>
                  <a:pt x="80367" y="312539"/>
                </a:lnTo>
                <a:lnTo>
                  <a:pt x="53578" y="312539"/>
                </a:lnTo>
                <a:lnTo>
                  <a:pt x="35718" y="312539"/>
                </a:lnTo>
                <a:lnTo>
                  <a:pt x="17859" y="312539"/>
                </a:lnTo>
                <a:lnTo>
                  <a:pt x="8929" y="303609"/>
                </a:lnTo>
                <a:lnTo>
                  <a:pt x="8929" y="30360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2571750" y="3893343"/>
            <a:ext cx="205384" cy="455415"/>
          </a:xfrm>
          <a:custGeom>
            <a:avLst/>
            <a:gdLst/>
            <a:ahLst/>
            <a:cxnLst/>
            <a:rect l="0" t="0" r="0" b="0"/>
            <a:pathLst>
              <a:path w="205384" h="455415">
                <a:moveTo>
                  <a:pt x="178594" y="44649"/>
                </a:moveTo>
                <a:lnTo>
                  <a:pt x="178594" y="44649"/>
                </a:lnTo>
                <a:lnTo>
                  <a:pt x="169664" y="44649"/>
                </a:lnTo>
                <a:lnTo>
                  <a:pt x="169664" y="44649"/>
                </a:lnTo>
                <a:lnTo>
                  <a:pt x="169664" y="44649"/>
                </a:lnTo>
                <a:lnTo>
                  <a:pt x="169664" y="35719"/>
                </a:lnTo>
                <a:lnTo>
                  <a:pt x="169664" y="26789"/>
                </a:lnTo>
                <a:lnTo>
                  <a:pt x="160734" y="17860"/>
                </a:lnTo>
                <a:lnTo>
                  <a:pt x="151805" y="8930"/>
                </a:lnTo>
                <a:lnTo>
                  <a:pt x="142875" y="8930"/>
                </a:lnTo>
                <a:lnTo>
                  <a:pt x="125016" y="0"/>
                </a:lnTo>
                <a:lnTo>
                  <a:pt x="107156" y="8930"/>
                </a:lnTo>
                <a:lnTo>
                  <a:pt x="89297" y="17860"/>
                </a:lnTo>
                <a:lnTo>
                  <a:pt x="71438" y="35719"/>
                </a:lnTo>
                <a:lnTo>
                  <a:pt x="62508" y="44649"/>
                </a:lnTo>
                <a:lnTo>
                  <a:pt x="53578" y="62508"/>
                </a:lnTo>
                <a:lnTo>
                  <a:pt x="44648" y="80368"/>
                </a:lnTo>
                <a:lnTo>
                  <a:pt x="44648" y="98227"/>
                </a:lnTo>
                <a:lnTo>
                  <a:pt x="35719" y="125016"/>
                </a:lnTo>
                <a:lnTo>
                  <a:pt x="26789" y="160735"/>
                </a:lnTo>
                <a:lnTo>
                  <a:pt x="17859" y="196453"/>
                </a:lnTo>
                <a:lnTo>
                  <a:pt x="8930" y="232172"/>
                </a:lnTo>
                <a:lnTo>
                  <a:pt x="0" y="258961"/>
                </a:lnTo>
                <a:lnTo>
                  <a:pt x="0" y="285750"/>
                </a:lnTo>
                <a:lnTo>
                  <a:pt x="8930" y="312539"/>
                </a:lnTo>
                <a:lnTo>
                  <a:pt x="8930" y="339328"/>
                </a:lnTo>
                <a:lnTo>
                  <a:pt x="8930" y="366118"/>
                </a:lnTo>
                <a:lnTo>
                  <a:pt x="26789" y="375047"/>
                </a:lnTo>
                <a:lnTo>
                  <a:pt x="35719" y="392907"/>
                </a:lnTo>
                <a:lnTo>
                  <a:pt x="53578" y="401836"/>
                </a:lnTo>
                <a:lnTo>
                  <a:pt x="80367" y="419696"/>
                </a:lnTo>
                <a:lnTo>
                  <a:pt x="98227" y="428625"/>
                </a:lnTo>
                <a:lnTo>
                  <a:pt x="116086" y="437555"/>
                </a:lnTo>
                <a:lnTo>
                  <a:pt x="133945" y="437555"/>
                </a:lnTo>
                <a:lnTo>
                  <a:pt x="151805" y="446485"/>
                </a:lnTo>
                <a:lnTo>
                  <a:pt x="178594" y="455414"/>
                </a:lnTo>
                <a:lnTo>
                  <a:pt x="187523" y="455414"/>
                </a:lnTo>
                <a:lnTo>
                  <a:pt x="196453" y="446485"/>
                </a:lnTo>
                <a:lnTo>
                  <a:pt x="205383" y="437555"/>
                </a:lnTo>
                <a:lnTo>
                  <a:pt x="205383" y="437555"/>
                </a:lnTo>
                <a:lnTo>
                  <a:pt x="205383" y="446485"/>
                </a:lnTo>
                <a:lnTo>
                  <a:pt x="196453" y="446485"/>
                </a:lnTo>
                <a:lnTo>
                  <a:pt x="196453" y="437555"/>
                </a:lnTo>
                <a:lnTo>
                  <a:pt x="196453" y="437555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669977" y="3812976"/>
            <a:ext cx="2196704" cy="1250158"/>
          </a:xfrm>
          <a:custGeom>
            <a:avLst/>
            <a:gdLst/>
            <a:ahLst/>
            <a:cxnLst/>
            <a:rect l="0" t="0" r="0" b="0"/>
            <a:pathLst>
              <a:path w="2196704" h="1250158">
                <a:moveTo>
                  <a:pt x="8929" y="0"/>
                </a:moveTo>
                <a:lnTo>
                  <a:pt x="8929" y="8930"/>
                </a:lnTo>
                <a:lnTo>
                  <a:pt x="0" y="8930"/>
                </a:lnTo>
                <a:lnTo>
                  <a:pt x="8929" y="8930"/>
                </a:lnTo>
                <a:lnTo>
                  <a:pt x="8929" y="8930"/>
                </a:lnTo>
                <a:lnTo>
                  <a:pt x="8929" y="17860"/>
                </a:lnTo>
                <a:lnTo>
                  <a:pt x="17859" y="26789"/>
                </a:lnTo>
                <a:lnTo>
                  <a:pt x="17859" y="35719"/>
                </a:lnTo>
                <a:lnTo>
                  <a:pt x="26789" y="53578"/>
                </a:lnTo>
                <a:lnTo>
                  <a:pt x="35718" y="71438"/>
                </a:lnTo>
                <a:lnTo>
                  <a:pt x="44648" y="89297"/>
                </a:lnTo>
                <a:lnTo>
                  <a:pt x="62507" y="107156"/>
                </a:lnTo>
                <a:lnTo>
                  <a:pt x="71437" y="125016"/>
                </a:lnTo>
                <a:lnTo>
                  <a:pt x="80367" y="133945"/>
                </a:lnTo>
                <a:lnTo>
                  <a:pt x="98226" y="142875"/>
                </a:lnTo>
                <a:lnTo>
                  <a:pt x="116086" y="151805"/>
                </a:lnTo>
                <a:lnTo>
                  <a:pt x="142875" y="160735"/>
                </a:lnTo>
                <a:lnTo>
                  <a:pt x="160734" y="169664"/>
                </a:lnTo>
                <a:lnTo>
                  <a:pt x="187523" y="169664"/>
                </a:lnTo>
                <a:lnTo>
                  <a:pt x="205382" y="178594"/>
                </a:lnTo>
                <a:lnTo>
                  <a:pt x="232171" y="187524"/>
                </a:lnTo>
                <a:lnTo>
                  <a:pt x="258961" y="187524"/>
                </a:lnTo>
                <a:lnTo>
                  <a:pt x="276820" y="187524"/>
                </a:lnTo>
                <a:lnTo>
                  <a:pt x="294679" y="196453"/>
                </a:lnTo>
                <a:lnTo>
                  <a:pt x="312539" y="196453"/>
                </a:lnTo>
                <a:lnTo>
                  <a:pt x="339328" y="196453"/>
                </a:lnTo>
                <a:lnTo>
                  <a:pt x="366117" y="205383"/>
                </a:lnTo>
                <a:lnTo>
                  <a:pt x="392906" y="205383"/>
                </a:lnTo>
                <a:lnTo>
                  <a:pt x="410765" y="205383"/>
                </a:lnTo>
                <a:lnTo>
                  <a:pt x="428625" y="214313"/>
                </a:lnTo>
                <a:lnTo>
                  <a:pt x="455414" y="214313"/>
                </a:lnTo>
                <a:lnTo>
                  <a:pt x="473273" y="214313"/>
                </a:lnTo>
                <a:lnTo>
                  <a:pt x="491132" y="223242"/>
                </a:lnTo>
                <a:lnTo>
                  <a:pt x="517921" y="223242"/>
                </a:lnTo>
                <a:lnTo>
                  <a:pt x="544711" y="223242"/>
                </a:lnTo>
                <a:lnTo>
                  <a:pt x="571500" y="232172"/>
                </a:lnTo>
                <a:lnTo>
                  <a:pt x="589359" y="232172"/>
                </a:lnTo>
                <a:lnTo>
                  <a:pt x="616148" y="232172"/>
                </a:lnTo>
                <a:lnTo>
                  <a:pt x="642937" y="232172"/>
                </a:lnTo>
                <a:lnTo>
                  <a:pt x="669726" y="232172"/>
                </a:lnTo>
                <a:lnTo>
                  <a:pt x="687586" y="232172"/>
                </a:lnTo>
                <a:lnTo>
                  <a:pt x="723304" y="241102"/>
                </a:lnTo>
                <a:lnTo>
                  <a:pt x="750093" y="250031"/>
                </a:lnTo>
                <a:lnTo>
                  <a:pt x="767953" y="250031"/>
                </a:lnTo>
                <a:lnTo>
                  <a:pt x="794742" y="250031"/>
                </a:lnTo>
                <a:lnTo>
                  <a:pt x="821531" y="250031"/>
                </a:lnTo>
                <a:lnTo>
                  <a:pt x="839390" y="250031"/>
                </a:lnTo>
                <a:lnTo>
                  <a:pt x="875109" y="250031"/>
                </a:lnTo>
                <a:lnTo>
                  <a:pt x="901898" y="258961"/>
                </a:lnTo>
                <a:lnTo>
                  <a:pt x="928687" y="258961"/>
                </a:lnTo>
                <a:lnTo>
                  <a:pt x="955476" y="258961"/>
                </a:lnTo>
                <a:lnTo>
                  <a:pt x="973336" y="267891"/>
                </a:lnTo>
                <a:lnTo>
                  <a:pt x="1000125" y="267891"/>
                </a:lnTo>
                <a:lnTo>
                  <a:pt x="1017984" y="276820"/>
                </a:lnTo>
                <a:lnTo>
                  <a:pt x="1044773" y="276820"/>
                </a:lnTo>
                <a:lnTo>
                  <a:pt x="1071562" y="285750"/>
                </a:lnTo>
                <a:lnTo>
                  <a:pt x="1098351" y="294680"/>
                </a:lnTo>
                <a:lnTo>
                  <a:pt x="1116211" y="303610"/>
                </a:lnTo>
                <a:lnTo>
                  <a:pt x="1143000" y="312539"/>
                </a:lnTo>
                <a:lnTo>
                  <a:pt x="1160859" y="330399"/>
                </a:lnTo>
                <a:lnTo>
                  <a:pt x="1187648" y="348258"/>
                </a:lnTo>
                <a:lnTo>
                  <a:pt x="1214437" y="357188"/>
                </a:lnTo>
                <a:lnTo>
                  <a:pt x="1241226" y="375047"/>
                </a:lnTo>
                <a:lnTo>
                  <a:pt x="1259086" y="392906"/>
                </a:lnTo>
                <a:lnTo>
                  <a:pt x="1276945" y="401836"/>
                </a:lnTo>
                <a:lnTo>
                  <a:pt x="1294804" y="419695"/>
                </a:lnTo>
                <a:lnTo>
                  <a:pt x="1312664" y="437555"/>
                </a:lnTo>
                <a:lnTo>
                  <a:pt x="1330523" y="455414"/>
                </a:lnTo>
                <a:lnTo>
                  <a:pt x="1339453" y="473274"/>
                </a:lnTo>
                <a:lnTo>
                  <a:pt x="1357312" y="491133"/>
                </a:lnTo>
                <a:lnTo>
                  <a:pt x="1375171" y="508992"/>
                </a:lnTo>
                <a:lnTo>
                  <a:pt x="1384101" y="535781"/>
                </a:lnTo>
                <a:lnTo>
                  <a:pt x="1401961" y="562570"/>
                </a:lnTo>
                <a:lnTo>
                  <a:pt x="1419820" y="589360"/>
                </a:lnTo>
                <a:lnTo>
                  <a:pt x="1437679" y="607219"/>
                </a:lnTo>
                <a:lnTo>
                  <a:pt x="1455539" y="634008"/>
                </a:lnTo>
                <a:lnTo>
                  <a:pt x="1464468" y="660797"/>
                </a:lnTo>
                <a:lnTo>
                  <a:pt x="1473398" y="678656"/>
                </a:lnTo>
                <a:lnTo>
                  <a:pt x="1491257" y="696516"/>
                </a:lnTo>
                <a:lnTo>
                  <a:pt x="1509117" y="723305"/>
                </a:lnTo>
                <a:lnTo>
                  <a:pt x="1526976" y="759024"/>
                </a:lnTo>
                <a:lnTo>
                  <a:pt x="1544836" y="785813"/>
                </a:lnTo>
                <a:lnTo>
                  <a:pt x="1562695" y="794742"/>
                </a:lnTo>
                <a:lnTo>
                  <a:pt x="1580554" y="821531"/>
                </a:lnTo>
                <a:lnTo>
                  <a:pt x="1598414" y="839391"/>
                </a:lnTo>
                <a:lnTo>
                  <a:pt x="1616273" y="857250"/>
                </a:lnTo>
                <a:lnTo>
                  <a:pt x="1634132" y="875110"/>
                </a:lnTo>
                <a:lnTo>
                  <a:pt x="1651992" y="901899"/>
                </a:lnTo>
                <a:lnTo>
                  <a:pt x="1669851" y="919758"/>
                </a:lnTo>
                <a:lnTo>
                  <a:pt x="1678781" y="928688"/>
                </a:lnTo>
                <a:lnTo>
                  <a:pt x="1696640" y="946547"/>
                </a:lnTo>
                <a:lnTo>
                  <a:pt x="1714500" y="964406"/>
                </a:lnTo>
                <a:lnTo>
                  <a:pt x="1732359" y="973336"/>
                </a:lnTo>
                <a:lnTo>
                  <a:pt x="1750218" y="982266"/>
                </a:lnTo>
                <a:lnTo>
                  <a:pt x="1768078" y="1000125"/>
                </a:lnTo>
                <a:lnTo>
                  <a:pt x="1785937" y="1017985"/>
                </a:lnTo>
                <a:lnTo>
                  <a:pt x="1812726" y="1026914"/>
                </a:lnTo>
                <a:lnTo>
                  <a:pt x="1830586" y="1035844"/>
                </a:lnTo>
                <a:lnTo>
                  <a:pt x="1848445" y="1044774"/>
                </a:lnTo>
                <a:lnTo>
                  <a:pt x="1866304" y="1053703"/>
                </a:lnTo>
                <a:lnTo>
                  <a:pt x="1884164" y="1062633"/>
                </a:lnTo>
                <a:lnTo>
                  <a:pt x="1910953" y="1071563"/>
                </a:lnTo>
                <a:lnTo>
                  <a:pt x="1928812" y="1071563"/>
                </a:lnTo>
                <a:lnTo>
                  <a:pt x="1946671" y="1071563"/>
                </a:lnTo>
                <a:lnTo>
                  <a:pt x="1973461" y="1080493"/>
                </a:lnTo>
                <a:lnTo>
                  <a:pt x="1991320" y="1080493"/>
                </a:lnTo>
                <a:lnTo>
                  <a:pt x="2009179" y="1089422"/>
                </a:lnTo>
                <a:lnTo>
                  <a:pt x="2027039" y="1089422"/>
                </a:lnTo>
                <a:lnTo>
                  <a:pt x="2053828" y="1089422"/>
                </a:lnTo>
                <a:lnTo>
                  <a:pt x="2062757" y="1098352"/>
                </a:lnTo>
                <a:lnTo>
                  <a:pt x="2089546" y="1107282"/>
                </a:lnTo>
                <a:lnTo>
                  <a:pt x="2107406" y="1116212"/>
                </a:lnTo>
                <a:lnTo>
                  <a:pt x="2116336" y="1125141"/>
                </a:lnTo>
                <a:lnTo>
                  <a:pt x="2134195" y="1143001"/>
                </a:lnTo>
                <a:lnTo>
                  <a:pt x="2143125" y="1160860"/>
                </a:lnTo>
                <a:lnTo>
                  <a:pt x="2160984" y="1178719"/>
                </a:lnTo>
                <a:lnTo>
                  <a:pt x="2169914" y="1187649"/>
                </a:lnTo>
                <a:lnTo>
                  <a:pt x="2178843" y="1205508"/>
                </a:lnTo>
                <a:lnTo>
                  <a:pt x="2187773" y="1223368"/>
                </a:lnTo>
                <a:lnTo>
                  <a:pt x="2187773" y="1241227"/>
                </a:lnTo>
                <a:lnTo>
                  <a:pt x="2187773" y="1250157"/>
                </a:lnTo>
                <a:lnTo>
                  <a:pt x="2196703" y="1250157"/>
                </a:lnTo>
                <a:lnTo>
                  <a:pt x="2196703" y="1250157"/>
                </a:lnTo>
                <a:lnTo>
                  <a:pt x="2178843" y="1232297"/>
                </a:lnTo>
                <a:lnTo>
                  <a:pt x="2178843" y="123229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678906" y="4295179"/>
            <a:ext cx="1857376" cy="1250158"/>
          </a:xfrm>
          <a:custGeom>
            <a:avLst/>
            <a:gdLst/>
            <a:ahLst/>
            <a:cxnLst/>
            <a:rect l="0" t="0" r="0" b="0"/>
            <a:pathLst>
              <a:path w="1857376" h="1250158">
                <a:moveTo>
                  <a:pt x="44649" y="80367"/>
                </a:moveTo>
                <a:lnTo>
                  <a:pt x="44649" y="71438"/>
                </a:lnTo>
                <a:lnTo>
                  <a:pt x="44649" y="71438"/>
                </a:lnTo>
                <a:lnTo>
                  <a:pt x="35719" y="62508"/>
                </a:lnTo>
                <a:lnTo>
                  <a:pt x="26789" y="44649"/>
                </a:lnTo>
                <a:lnTo>
                  <a:pt x="26789" y="35719"/>
                </a:lnTo>
                <a:lnTo>
                  <a:pt x="17860" y="26789"/>
                </a:lnTo>
                <a:lnTo>
                  <a:pt x="17860" y="17860"/>
                </a:lnTo>
                <a:lnTo>
                  <a:pt x="0" y="8930"/>
                </a:lnTo>
                <a:lnTo>
                  <a:pt x="0" y="0"/>
                </a:lnTo>
                <a:lnTo>
                  <a:pt x="8930" y="0"/>
                </a:lnTo>
                <a:lnTo>
                  <a:pt x="17860" y="0"/>
                </a:lnTo>
                <a:lnTo>
                  <a:pt x="17860" y="0"/>
                </a:lnTo>
                <a:lnTo>
                  <a:pt x="17860" y="0"/>
                </a:lnTo>
                <a:lnTo>
                  <a:pt x="17860" y="0"/>
                </a:lnTo>
                <a:lnTo>
                  <a:pt x="26789" y="17860"/>
                </a:lnTo>
                <a:lnTo>
                  <a:pt x="26789" y="26789"/>
                </a:lnTo>
                <a:lnTo>
                  <a:pt x="26789" y="35719"/>
                </a:lnTo>
                <a:lnTo>
                  <a:pt x="26789" y="44649"/>
                </a:lnTo>
                <a:lnTo>
                  <a:pt x="44649" y="44649"/>
                </a:lnTo>
                <a:lnTo>
                  <a:pt x="44649" y="53578"/>
                </a:lnTo>
                <a:lnTo>
                  <a:pt x="53578" y="71438"/>
                </a:lnTo>
                <a:lnTo>
                  <a:pt x="71438" y="80367"/>
                </a:lnTo>
                <a:lnTo>
                  <a:pt x="71438" y="89297"/>
                </a:lnTo>
                <a:lnTo>
                  <a:pt x="89297" y="98227"/>
                </a:lnTo>
                <a:lnTo>
                  <a:pt x="98227" y="98227"/>
                </a:lnTo>
                <a:lnTo>
                  <a:pt x="107157" y="116086"/>
                </a:lnTo>
                <a:lnTo>
                  <a:pt x="125016" y="125016"/>
                </a:lnTo>
                <a:lnTo>
                  <a:pt x="142875" y="133946"/>
                </a:lnTo>
                <a:lnTo>
                  <a:pt x="160735" y="142875"/>
                </a:lnTo>
                <a:lnTo>
                  <a:pt x="178594" y="151805"/>
                </a:lnTo>
                <a:lnTo>
                  <a:pt x="205383" y="169664"/>
                </a:lnTo>
                <a:lnTo>
                  <a:pt x="223242" y="178594"/>
                </a:lnTo>
                <a:lnTo>
                  <a:pt x="241102" y="187524"/>
                </a:lnTo>
                <a:lnTo>
                  <a:pt x="258961" y="196453"/>
                </a:lnTo>
                <a:lnTo>
                  <a:pt x="276821" y="196453"/>
                </a:lnTo>
                <a:lnTo>
                  <a:pt x="294680" y="196453"/>
                </a:lnTo>
                <a:lnTo>
                  <a:pt x="321469" y="205383"/>
                </a:lnTo>
                <a:lnTo>
                  <a:pt x="339328" y="205383"/>
                </a:lnTo>
                <a:lnTo>
                  <a:pt x="366117" y="223242"/>
                </a:lnTo>
                <a:lnTo>
                  <a:pt x="383977" y="232172"/>
                </a:lnTo>
                <a:lnTo>
                  <a:pt x="401836" y="232172"/>
                </a:lnTo>
                <a:lnTo>
                  <a:pt x="419696" y="241102"/>
                </a:lnTo>
                <a:lnTo>
                  <a:pt x="437555" y="241102"/>
                </a:lnTo>
                <a:lnTo>
                  <a:pt x="455414" y="250032"/>
                </a:lnTo>
                <a:lnTo>
                  <a:pt x="473274" y="250032"/>
                </a:lnTo>
                <a:lnTo>
                  <a:pt x="491133" y="250032"/>
                </a:lnTo>
                <a:lnTo>
                  <a:pt x="517922" y="250032"/>
                </a:lnTo>
                <a:lnTo>
                  <a:pt x="535782" y="258961"/>
                </a:lnTo>
                <a:lnTo>
                  <a:pt x="562571" y="258961"/>
                </a:lnTo>
                <a:lnTo>
                  <a:pt x="580430" y="258961"/>
                </a:lnTo>
                <a:lnTo>
                  <a:pt x="607219" y="258961"/>
                </a:lnTo>
                <a:lnTo>
                  <a:pt x="625078" y="258961"/>
                </a:lnTo>
                <a:lnTo>
                  <a:pt x="651867" y="258961"/>
                </a:lnTo>
                <a:lnTo>
                  <a:pt x="669727" y="267891"/>
                </a:lnTo>
                <a:lnTo>
                  <a:pt x="696516" y="267891"/>
                </a:lnTo>
                <a:lnTo>
                  <a:pt x="714375" y="276821"/>
                </a:lnTo>
                <a:lnTo>
                  <a:pt x="741164" y="276821"/>
                </a:lnTo>
                <a:lnTo>
                  <a:pt x="759024" y="285750"/>
                </a:lnTo>
                <a:lnTo>
                  <a:pt x="776883" y="294680"/>
                </a:lnTo>
                <a:lnTo>
                  <a:pt x="794742" y="294680"/>
                </a:lnTo>
                <a:lnTo>
                  <a:pt x="812602" y="303610"/>
                </a:lnTo>
                <a:lnTo>
                  <a:pt x="830461" y="312539"/>
                </a:lnTo>
                <a:lnTo>
                  <a:pt x="848321" y="321469"/>
                </a:lnTo>
                <a:lnTo>
                  <a:pt x="866180" y="330399"/>
                </a:lnTo>
                <a:lnTo>
                  <a:pt x="884039" y="339328"/>
                </a:lnTo>
                <a:lnTo>
                  <a:pt x="892969" y="348258"/>
                </a:lnTo>
                <a:lnTo>
                  <a:pt x="919758" y="366117"/>
                </a:lnTo>
                <a:lnTo>
                  <a:pt x="937617" y="375047"/>
                </a:lnTo>
                <a:lnTo>
                  <a:pt x="955477" y="392907"/>
                </a:lnTo>
                <a:lnTo>
                  <a:pt x="973336" y="401836"/>
                </a:lnTo>
                <a:lnTo>
                  <a:pt x="991196" y="419696"/>
                </a:lnTo>
                <a:lnTo>
                  <a:pt x="1000125" y="446485"/>
                </a:lnTo>
                <a:lnTo>
                  <a:pt x="1017985" y="464344"/>
                </a:lnTo>
                <a:lnTo>
                  <a:pt x="1035844" y="482203"/>
                </a:lnTo>
                <a:lnTo>
                  <a:pt x="1044774" y="500063"/>
                </a:lnTo>
                <a:lnTo>
                  <a:pt x="1062633" y="517922"/>
                </a:lnTo>
                <a:lnTo>
                  <a:pt x="1071563" y="535782"/>
                </a:lnTo>
                <a:lnTo>
                  <a:pt x="1089422" y="553641"/>
                </a:lnTo>
                <a:lnTo>
                  <a:pt x="1098352" y="571500"/>
                </a:lnTo>
                <a:lnTo>
                  <a:pt x="1116211" y="589360"/>
                </a:lnTo>
                <a:lnTo>
                  <a:pt x="1125141" y="607219"/>
                </a:lnTo>
                <a:lnTo>
                  <a:pt x="1134071" y="634009"/>
                </a:lnTo>
                <a:lnTo>
                  <a:pt x="1143000" y="660798"/>
                </a:lnTo>
                <a:lnTo>
                  <a:pt x="1160860" y="687587"/>
                </a:lnTo>
                <a:lnTo>
                  <a:pt x="1169789" y="705446"/>
                </a:lnTo>
                <a:lnTo>
                  <a:pt x="1187649" y="741165"/>
                </a:lnTo>
                <a:lnTo>
                  <a:pt x="1187649" y="759024"/>
                </a:lnTo>
                <a:lnTo>
                  <a:pt x="1205508" y="785813"/>
                </a:lnTo>
                <a:lnTo>
                  <a:pt x="1214438" y="803673"/>
                </a:lnTo>
                <a:lnTo>
                  <a:pt x="1223367" y="821532"/>
                </a:lnTo>
                <a:lnTo>
                  <a:pt x="1241227" y="848321"/>
                </a:lnTo>
                <a:lnTo>
                  <a:pt x="1259086" y="866180"/>
                </a:lnTo>
                <a:lnTo>
                  <a:pt x="1276946" y="892969"/>
                </a:lnTo>
                <a:lnTo>
                  <a:pt x="1285875" y="919759"/>
                </a:lnTo>
                <a:lnTo>
                  <a:pt x="1303735" y="937618"/>
                </a:lnTo>
                <a:lnTo>
                  <a:pt x="1312664" y="964407"/>
                </a:lnTo>
                <a:lnTo>
                  <a:pt x="1330524" y="991196"/>
                </a:lnTo>
                <a:lnTo>
                  <a:pt x="1348383" y="1017985"/>
                </a:lnTo>
                <a:lnTo>
                  <a:pt x="1366242" y="1044774"/>
                </a:lnTo>
                <a:lnTo>
                  <a:pt x="1384102" y="1062634"/>
                </a:lnTo>
                <a:lnTo>
                  <a:pt x="1401961" y="1080493"/>
                </a:lnTo>
                <a:lnTo>
                  <a:pt x="1428750" y="1098352"/>
                </a:lnTo>
                <a:lnTo>
                  <a:pt x="1446610" y="1116212"/>
                </a:lnTo>
                <a:lnTo>
                  <a:pt x="1464469" y="1143001"/>
                </a:lnTo>
                <a:lnTo>
                  <a:pt x="1482328" y="1151930"/>
                </a:lnTo>
                <a:lnTo>
                  <a:pt x="1500188" y="1169790"/>
                </a:lnTo>
                <a:lnTo>
                  <a:pt x="1509117" y="1178719"/>
                </a:lnTo>
                <a:lnTo>
                  <a:pt x="1526977" y="1187649"/>
                </a:lnTo>
                <a:lnTo>
                  <a:pt x="1553766" y="1196579"/>
                </a:lnTo>
                <a:lnTo>
                  <a:pt x="1562696" y="1196579"/>
                </a:lnTo>
                <a:lnTo>
                  <a:pt x="1589485" y="1196579"/>
                </a:lnTo>
                <a:lnTo>
                  <a:pt x="1607344" y="1196579"/>
                </a:lnTo>
                <a:lnTo>
                  <a:pt x="1625203" y="1196579"/>
                </a:lnTo>
                <a:lnTo>
                  <a:pt x="1643063" y="1196579"/>
                </a:lnTo>
                <a:lnTo>
                  <a:pt x="1669852" y="1205509"/>
                </a:lnTo>
                <a:lnTo>
                  <a:pt x="1678782" y="1205509"/>
                </a:lnTo>
                <a:lnTo>
                  <a:pt x="1705571" y="1205509"/>
                </a:lnTo>
                <a:lnTo>
                  <a:pt x="1732360" y="1205509"/>
                </a:lnTo>
                <a:lnTo>
                  <a:pt x="1750219" y="1205509"/>
                </a:lnTo>
                <a:lnTo>
                  <a:pt x="1768078" y="1214438"/>
                </a:lnTo>
                <a:lnTo>
                  <a:pt x="1785938" y="1223368"/>
                </a:lnTo>
                <a:lnTo>
                  <a:pt x="1803797" y="1214438"/>
                </a:lnTo>
                <a:lnTo>
                  <a:pt x="1812727" y="1223368"/>
                </a:lnTo>
                <a:lnTo>
                  <a:pt x="1821657" y="1232298"/>
                </a:lnTo>
                <a:lnTo>
                  <a:pt x="1839516" y="1232298"/>
                </a:lnTo>
                <a:lnTo>
                  <a:pt x="1848446" y="1232298"/>
                </a:lnTo>
                <a:lnTo>
                  <a:pt x="1857375" y="1232298"/>
                </a:lnTo>
                <a:lnTo>
                  <a:pt x="1857375" y="1232298"/>
                </a:lnTo>
                <a:lnTo>
                  <a:pt x="1857375" y="1241227"/>
                </a:lnTo>
                <a:lnTo>
                  <a:pt x="1857375" y="1241227"/>
                </a:lnTo>
                <a:lnTo>
                  <a:pt x="1848446" y="1250157"/>
                </a:lnTo>
                <a:lnTo>
                  <a:pt x="1839516" y="1250157"/>
                </a:lnTo>
                <a:lnTo>
                  <a:pt x="1839516" y="1232298"/>
                </a:lnTo>
                <a:lnTo>
                  <a:pt x="1830586" y="1214438"/>
                </a:lnTo>
                <a:lnTo>
                  <a:pt x="1830586" y="121443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4438055" y="4902398"/>
            <a:ext cx="517923" cy="830462"/>
          </a:xfrm>
          <a:custGeom>
            <a:avLst/>
            <a:gdLst/>
            <a:ahLst/>
            <a:cxnLst/>
            <a:rect l="0" t="0" r="0" b="0"/>
            <a:pathLst>
              <a:path w="517923" h="830462">
                <a:moveTo>
                  <a:pt x="401836" y="125016"/>
                </a:moveTo>
                <a:lnTo>
                  <a:pt x="410765" y="116086"/>
                </a:lnTo>
                <a:lnTo>
                  <a:pt x="410765" y="98227"/>
                </a:lnTo>
                <a:lnTo>
                  <a:pt x="410765" y="89297"/>
                </a:lnTo>
                <a:lnTo>
                  <a:pt x="410765" y="80368"/>
                </a:lnTo>
                <a:lnTo>
                  <a:pt x="410765" y="71438"/>
                </a:lnTo>
                <a:lnTo>
                  <a:pt x="410765" y="53579"/>
                </a:lnTo>
                <a:lnTo>
                  <a:pt x="410765" y="53579"/>
                </a:lnTo>
                <a:lnTo>
                  <a:pt x="410765" y="44649"/>
                </a:lnTo>
                <a:lnTo>
                  <a:pt x="401836" y="44649"/>
                </a:lnTo>
                <a:lnTo>
                  <a:pt x="392906" y="26790"/>
                </a:lnTo>
                <a:lnTo>
                  <a:pt x="383976" y="26790"/>
                </a:lnTo>
                <a:lnTo>
                  <a:pt x="357187" y="26790"/>
                </a:lnTo>
                <a:lnTo>
                  <a:pt x="339328" y="26790"/>
                </a:lnTo>
                <a:lnTo>
                  <a:pt x="312539" y="35719"/>
                </a:lnTo>
                <a:lnTo>
                  <a:pt x="285750" y="44649"/>
                </a:lnTo>
                <a:lnTo>
                  <a:pt x="258961" y="53579"/>
                </a:lnTo>
                <a:lnTo>
                  <a:pt x="232172" y="71438"/>
                </a:lnTo>
                <a:lnTo>
                  <a:pt x="214312" y="80368"/>
                </a:lnTo>
                <a:lnTo>
                  <a:pt x="196453" y="89297"/>
                </a:lnTo>
                <a:lnTo>
                  <a:pt x="169664" y="107157"/>
                </a:lnTo>
                <a:lnTo>
                  <a:pt x="151804" y="125016"/>
                </a:lnTo>
                <a:lnTo>
                  <a:pt x="125015" y="151805"/>
                </a:lnTo>
                <a:lnTo>
                  <a:pt x="107156" y="169665"/>
                </a:lnTo>
                <a:lnTo>
                  <a:pt x="89297" y="196454"/>
                </a:lnTo>
                <a:lnTo>
                  <a:pt x="71437" y="223243"/>
                </a:lnTo>
                <a:lnTo>
                  <a:pt x="62508" y="250032"/>
                </a:lnTo>
                <a:lnTo>
                  <a:pt x="44648" y="276821"/>
                </a:lnTo>
                <a:lnTo>
                  <a:pt x="35718" y="312540"/>
                </a:lnTo>
                <a:lnTo>
                  <a:pt x="17859" y="339329"/>
                </a:lnTo>
                <a:lnTo>
                  <a:pt x="8929" y="375047"/>
                </a:lnTo>
                <a:lnTo>
                  <a:pt x="0" y="410766"/>
                </a:lnTo>
                <a:lnTo>
                  <a:pt x="0" y="437555"/>
                </a:lnTo>
                <a:lnTo>
                  <a:pt x="0" y="464344"/>
                </a:lnTo>
                <a:lnTo>
                  <a:pt x="0" y="491133"/>
                </a:lnTo>
                <a:lnTo>
                  <a:pt x="8929" y="526852"/>
                </a:lnTo>
                <a:lnTo>
                  <a:pt x="8929" y="553641"/>
                </a:lnTo>
                <a:lnTo>
                  <a:pt x="17859" y="589360"/>
                </a:lnTo>
                <a:lnTo>
                  <a:pt x="26789" y="607219"/>
                </a:lnTo>
                <a:lnTo>
                  <a:pt x="44648" y="634008"/>
                </a:lnTo>
                <a:lnTo>
                  <a:pt x="53578" y="660797"/>
                </a:lnTo>
                <a:lnTo>
                  <a:pt x="71437" y="687586"/>
                </a:lnTo>
                <a:lnTo>
                  <a:pt x="89297" y="705445"/>
                </a:lnTo>
                <a:lnTo>
                  <a:pt x="107156" y="723304"/>
                </a:lnTo>
                <a:lnTo>
                  <a:pt x="125015" y="741164"/>
                </a:lnTo>
                <a:lnTo>
                  <a:pt x="133945" y="759023"/>
                </a:lnTo>
                <a:lnTo>
                  <a:pt x="151804" y="776882"/>
                </a:lnTo>
                <a:lnTo>
                  <a:pt x="169664" y="794742"/>
                </a:lnTo>
                <a:lnTo>
                  <a:pt x="187523" y="803672"/>
                </a:lnTo>
                <a:lnTo>
                  <a:pt x="205383" y="812601"/>
                </a:lnTo>
                <a:lnTo>
                  <a:pt x="223242" y="821531"/>
                </a:lnTo>
                <a:lnTo>
                  <a:pt x="241101" y="830461"/>
                </a:lnTo>
                <a:lnTo>
                  <a:pt x="267890" y="821531"/>
                </a:lnTo>
                <a:lnTo>
                  <a:pt x="285750" y="830461"/>
                </a:lnTo>
                <a:lnTo>
                  <a:pt x="303609" y="821531"/>
                </a:lnTo>
                <a:lnTo>
                  <a:pt x="330398" y="821531"/>
                </a:lnTo>
                <a:lnTo>
                  <a:pt x="339328" y="821531"/>
                </a:lnTo>
                <a:lnTo>
                  <a:pt x="357187" y="812601"/>
                </a:lnTo>
                <a:lnTo>
                  <a:pt x="375047" y="803672"/>
                </a:lnTo>
                <a:lnTo>
                  <a:pt x="392906" y="785812"/>
                </a:lnTo>
                <a:lnTo>
                  <a:pt x="410765" y="767953"/>
                </a:lnTo>
                <a:lnTo>
                  <a:pt x="437554" y="759023"/>
                </a:lnTo>
                <a:lnTo>
                  <a:pt x="446484" y="741164"/>
                </a:lnTo>
                <a:lnTo>
                  <a:pt x="464343" y="723304"/>
                </a:lnTo>
                <a:lnTo>
                  <a:pt x="473273" y="696515"/>
                </a:lnTo>
                <a:lnTo>
                  <a:pt x="473273" y="669727"/>
                </a:lnTo>
                <a:lnTo>
                  <a:pt x="491133" y="634008"/>
                </a:lnTo>
                <a:lnTo>
                  <a:pt x="491133" y="607219"/>
                </a:lnTo>
                <a:lnTo>
                  <a:pt x="500062" y="562571"/>
                </a:lnTo>
                <a:lnTo>
                  <a:pt x="508992" y="526852"/>
                </a:lnTo>
                <a:lnTo>
                  <a:pt x="517922" y="491133"/>
                </a:lnTo>
                <a:lnTo>
                  <a:pt x="517922" y="464344"/>
                </a:lnTo>
                <a:lnTo>
                  <a:pt x="517922" y="428625"/>
                </a:lnTo>
                <a:lnTo>
                  <a:pt x="517922" y="392907"/>
                </a:lnTo>
                <a:lnTo>
                  <a:pt x="517922" y="357188"/>
                </a:lnTo>
                <a:lnTo>
                  <a:pt x="500062" y="321469"/>
                </a:lnTo>
                <a:lnTo>
                  <a:pt x="491133" y="285750"/>
                </a:lnTo>
                <a:lnTo>
                  <a:pt x="491133" y="250032"/>
                </a:lnTo>
                <a:lnTo>
                  <a:pt x="482203" y="214313"/>
                </a:lnTo>
                <a:lnTo>
                  <a:pt x="473273" y="169665"/>
                </a:lnTo>
                <a:lnTo>
                  <a:pt x="464343" y="133946"/>
                </a:lnTo>
                <a:lnTo>
                  <a:pt x="455414" y="107157"/>
                </a:lnTo>
                <a:lnTo>
                  <a:pt x="428625" y="80368"/>
                </a:lnTo>
                <a:lnTo>
                  <a:pt x="410765" y="44649"/>
                </a:lnTo>
                <a:lnTo>
                  <a:pt x="383976" y="26790"/>
                </a:lnTo>
                <a:lnTo>
                  <a:pt x="348258" y="8930"/>
                </a:lnTo>
                <a:lnTo>
                  <a:pt x="303609" y="0"/>
                </a:lnTo>
                <a:lnTo>
                  <a:pt x="258961" y="0"/>
                </a:lnTo>
                <a:lnTo>
                  <a:pt x="258961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3303984" y="3848695"/>
            <a:ext cx="142876" cy="321470"/>
          </a:xfrm>
          <a:custGeom>
            <a:avLst/>
            <a:gdLst/>
            <a:ahLst/>
            <a:cxnLst/>
            <a:rect l="0" t="0" r="0" b="0"/>
            <a:pathLst>
              <a:path w="142876" h="321470">
                <a:moveTo>
                  <a:pt x="8930" y="0"/>
                </a:moveTo>
                <a:lnTo>
                  <a:pt x="8930" y="0"/>
                </a:lnTo>
                <a:lnTo>
                  <a:pt x="17860" y="0"/>
                </a:lnTo>
                <a:lnTo>
                  <a:pt x="8930" y="0"/>
                </a:lnTo>
                <a:lnTo>
                  <a:pt x="8930" y="0"/>
                </a:lnTo>
                <a:lnTo>
                  <a:pt x="8930" y="0"/>
                </a:lnTo>
                <a:lnTo>
                  <a:pt x="0" y="0"/>
                </a:lnTo>
                <a:lnTo>
                  <a:pt x="8930" y="8930"/>
                </a:lnTo>
                <a:lnTo>
                  <a:pt x="17860" y="35719"/>
                </a:lnTo>
                <a:lnTo>
                  <a:pt x="26789" y="62508"/>
                </a:lnTo>
                <a:lnTo>
                  <a:pt x="44649" y="107156"/>
                </a:lnTo>
                <a:lnTo>
                  <a:pt x="53579" y="142875"/>
                </a:lnTo>
                <a:lnTo>
                  <a:pt x="71438" y="187523"/>
                </a:lnTo>
                <a:lnTo>
                  <a:pt x="89297" y="214312"/>
                </a:lnTo>
                <a:lnTo>
                  <a:pt x="107157" y="241101"/>
                </a:lnTo>
                <a:lnTo>
                  <a:pt x="125016" y="276820"/>
                </a:lnTo>
                <a:lnTo>
                  <a:pt x="133946" y="303609"/>
                </a:lnTo>
                <a:lnTo>
                  <a:pt x="142875" y="321469"/>
                </a:lnTo>
                <a:lnTo>
                  <a:pt x="133946" y="321469"/>
                </a:lnTo>
                <a:lnTo>
                  <a:pt x="125016" y="312539"/>
                </a:lnTo>
                <a:lnTo>
                  <a:pt x="107157" y="294680"/>
                </a:lnTo>
                <a:lnTo>
                  <a:pt x="80368" y="276820"/>
                </a:lnTo>
                <a:lnTo>
                  <a:pt x="80368" y="27682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3339703" y="4134445"/>
            <a:ext cx="223243" cy="142876"/>
          </a:xfrm>
          <a:custGeom>
            <a:avLst/>
            <a:gdLst/>
            <a:ahLst/>
            <a:cxnLst/>
            <a:rect l="0" t="0" r="0" b="0"/>
            <a:pathLst>
              <a:path w="223243" h="142876">
                <a:moveTo>
                  <a:pt x="0" y="0"/>
                </a:moveTo>
                <a:lnTo>
                  <a:pt x="17860" y="35719"/>
                </a:lnTo>
                <a:lnTo>
                  <a:pt x="35719" y="71437"/>
                </a:lnTo>
                <a:lnTo>
                  <a:pt x="53578" y="98226"/>
                </a:lnTo>
                <a:lnTo>
                  <a:pt x="80367" y="125016"/>
                </a:lnTo>
                <a:lnTo>
                  <a:pt x="107156" y="142875"/>
                </a:lnTo>
                <a:lnTo>
                  <a:pt x="125016" y="142875"/>
                </a:lnTo>
                <a:lnTo>
                  <a:pt x="142875" y="133945"/>
                </a:lnTo>
                <a:lnTo>
                  <a:pt x="169664" y="125016"/>
                </a:lnTo>
                <a:lnTo>
                  <a:pt x="187524" y="107156"/>
                </a:lnTo>
                <a:lnTo>
                  <a:pt x="205383" y="80367"/>
                </a:lnTo>
                <a:lnTo>
                  <a:pt x="223242" y="53578"/>
                </a:lnTo>
                <a:lnTo>
                  <a:pt x="223242" y="5357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3946922" y="4125515"/>
            <a:ext cx="241102" cy="482204"/>
          </a:xfrm>
          <a:custGeom>
            <a:avLst/>
            <a:gdLst/>
            <a:ahLst/>
            <a:cxnLst/>
            <a:rect l="0" t="0" r="0" b="0"/>
            <a:pathLst>
              <a:path w="241102" h="482204">
                <a:moveTo>
                  <a:pt x="0" y="0"/>
                </a:moveTo>
                <a:lnTo>
                  <a:pt x="17859" y="53578"/>
                </a:lnTo>
                <a:lnTo>
                  <a:pt x="44648" y="107156"/>
                </a:lnTo>
                <a:lnTo>
                  <a:pt x="62508" y="169664"/>
                </a:lnTo>
                <a:lnTo>
                  <a:pt x="80367" y="223242"/>
                </a:lnTo>
                <a:lnTo>
                  <a:pt x="107156" y="267891"/>
                </a:lnTo>
                <a:lnTo>
                  <a:pt x="116086" y="321469"/>
                </a:lnTo>
                <a:lnTo>
                  <a:pt x="133945" y="357188"/>
                </a:lnTo>
                <a:lnTo>
                  <a:pt x="133945" y="392906"/>
                </a:lnTo>
                <a:lnTo>
                  <a:pt x="125016" y="401836"/>
                </a:lnTo>
                <a:lnTo>
                  <a:pt x="116086" y="392906"/>
                </a:lnTo>
                <a:lnTo>
                  <a:pt x="98226" y="383977"/>
                </a:lnTo>
                <a:lnTo>
                  <a:pt x="80367" y="357188"/>
                </a:lnTo>
                <a:lnTo>
                  <a:pt x="62508" y="330399"/>
                </a:lnTo>
                <a:lnTo>
                  <a:pt x="44648" y="312539"/>
                </a:lnTo>
                <a:lnTo>
                  <a:pt x="35719" y="294680"/>
                </a:lnTo>
                <a:lnTo>
                  <a:pt x="35719" y="294680"/>
                </a:lnTo>
                <a:lnTo>
                  <a:pt x="44648" y="303610"/>
                </a:lnTo>
                <a:lnTo>
                  <a:pt x="53578" y="321469"/>
                </a:lnTo>
                <a:lnTo>
                  <a:pt x="89297" y="366117"/>
                </a:lnTo>
                <a:lnTo>
                  <a:pt x="125016" y="401836"/>
                </a:lnTo>
                <a:lnTo>
                  <a:pt x="160734" y="446485"/>
                </a:lnTo>
                <a:lnTo>
                  <a:pt x="187523" y="482203"/>
                </a:lnTo>
                <a:lnTo>
                  <a:pt x="214312" y="482203"/>
                </a:lnTo>
                <a:lnTo>
                  <a:pt x="232172" y="473274"/>
                </a:lnTo>
                <a:lnTo>
                  <a:pt x="241101" y="437555"/>
                </a:lnTo>
                <a:lnTo>
                  <a:pt x="241101" y="383977"/>
                </a:lnTo>
                <a:lnTo>
                  <a:pt x="241101" y="38397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232547" y="4446984"/>
            <a:ext cx="392907" cy="241103"/>
          </a:xfrm>
          <a:custGeom>
            <a:avLst/>
            <a:gdLst/>
            <a:ahLst/>
            <a:cxnLst/>
            <a:rect l="0" t="0" r="0" b="0"/>
            <a:pathLst>
              <a:path w="392907" h="241103">
                <a:moveTo>
                  <a:pt x="35719" y="214312"/>
                </a:moveTo>
                <a:lnTo>
                  <a:pt x="17859" y="205383"/>
                </a:lnTo>
                <a:lnTo>
                  <a:pt x="8930" y="196453"/>
                </a:lnTo>
                <a:lnTo>
                  <a:pt x="0" y="187523"/>
                </a:lnTo>
                <a:lnTo>
                  <a:pt x="17859" y="178594"/>
                </a:lnTo>
                <a:lnTo>
                  <a:pt x="44648" y="160734"/>
                </a:lnTo>
                <a:lnTo>
                  <a:pt x="80367" y="151805"/>
                </a:lnTo>
                <a:lnTo>
                  <a:pt x="116086" y="133945"/>
                </a:lnTo>
                <a:lnTo>
                  <a:pt x="151805" y="125016"/>
                </a:lnTo>
                <a:lnTo>
                  <a:pt x="178594" y="125016"/>
                </a:lnTo>
                <a:lnTo>
                  <a:pt x="196453" y="116086"/>
                </a:lnTo>
                <a:lnTo>
                  <a:pt x="205383" y="125016"/>
                </a:lnTo>
                <a:lnTo>
                  <a:pt x="232172" y="116086"/>
                </a:lnTo>
                <a:lnTo>
                  <a:pt x="250031" y="116086"/>
                </a:lnTo>
                <a:lnTo>
                  <a:pt x="258961" y="107156"/>
                </a:lnTo>
                <a:lnTo>
                  <a:pt x="267891" y="80367"/>
                </a:lnTo>
                <a:lnTo>
                  <a:pt x="267891" y="62508"/>
                </a:lnTo>
                <a:lnTo>
                  <a:pt x="267891" y="44648"/>
                </a:lnTo>
                <a:lnTo>
                  <a:pt x="258961" y="35719"/>
                </a:lnTo>
                <a:lnTo>
                  <a:pt x="250031" y="17859"/>
                </a:lnTo>
                <a:lnTo>
                  <a:pt x="232172" y="0"/>
                </a:lnTo>
                <a:lnTo>
                  <a:pt x="223242" y="0"/>
                </a:lnTo>
                <a:lnTo>
                  <a:pt x="214312" y="0"/>
                </a:lnTo>
                <a:lnTo>
                  <a:pt x="214312" y="0"/>
                </a:lnTo>
                <a:lnTo>
                  <a:pt x="214312" y="0"/>
                </a:lnTo>
                <a:lnTo>
                  <a:pt x="214312" y="8930"/>
                </a:lnTo>
                <a:lnTo>
                  <a:pt x="223242" y="0"/>
                </a:lnTo>
                <a:lnTo>
                  <a:pt x="232172" y="0"/>
                </a:lnTo>
                <a:lnTo>
                  <a:pt x="250031" y="0"/>
                </a:lnTo>
                <a:lnTo>
                  <a:pt x="285750" y="0"/>
                </a:lnTo>
                <a:lnTo>
                  <a:pt x="321469" y="8930"/>
                </a:lnTo>
                <a:lnTo>
                  <a:pt x="348258" y="26789"/>
                </a:lnTo>
                <a:lnTo>
                  <a:pt x="375047" y="44648"/>
                </a:lnTo>
                <a:lnTo>
                  <a:pt x="392906" y="71437"/>
                </a:lnTo>
                <a:lnTo>
                  <a:pt x="392906" y="89297"/>
                </a:lnTo>
                <a:lnTo>
                  <a:pt x="392906" y="133945"/>
                </a:lnTo>
                <a:lnTo>
                  <a:pt x="383976" y="169664"/>
                </a:lnTo>
                <a:lnTo>
                  <a:pt x="375047" y="205383"/>
                </a:lnTo>
                <a:lnTo>
                  <a:pt x="366117" y="241102"/>
                </a:lnTo>
                <a:lnTo>
                  <a:pt x="366117" y="241102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3723680" y="5134570"/>
            <a:ext cx="383977" cy="214314"/>
          </a:xfrm>
          <a:custGeom>
            <a:avLst/>
            <a:gdLst/>
            <a:ahLst/>
            <a:cxnLst/>
            <a:rect l="0" t="0" r="0" b="0"/>
            <a:pathLst>
              <a:path w="383977" h="214314">
                <a:moveTo>
                  <a:pt x="0" y="80368"/>
                </a:moveTo>
                <a:lnTo>
                  <a:pt x="26789" y="80368"/>
                </a:lnTo>
                <a:lnTo>
                  <a:pt x="44648" y="80368"/>
                </a:lnTo>
                <a:lnTo>
                  <a:pt x="62508" y="80368"/>
                </a:lnTo>
                <a:lnTo>
                  <a:pt x="80367" y="71438"/>
                </a:lnTo>
                <a:lnTo>
                  <a:pt x="98226" y="71438"/>
                </a:lnTo>
                <a:lnTo>
                  <a:pt x="116086" y="62508"/>
                </a:lnTo>
                <a:lnTo>
                  <a:pt x="151804" y="53578"/>
                </a:lnTo>
                <a:lnTo>
                  <a:pt x="178593" y="53578"/>
                </a:lnTo>
                <a:lnTo>
                  <a:pt x="214312" y="53578"/>
                </a:lnTo>
                <a:lnTo>
                  <a:pt x="250031" y="62508"/>
                </a:lnTo>
                <a:lnTo>
                  <a:pt x="267890" y="62508"/>
                </a:lnTo>
                <a:lnTo>
                  <a:pt x="294679" y="62508"/>
                </a:lnTo>
                <a:lnTo>
                  <a:pt x="312539" y="62508"/>
                </a:lnTo>
                <a:lnTo>
                  <a:pt x="312539" y="62508"/>
                </a:lnTo>
                <a:lnTo>
                  <a:pt x="312539" y="53578"/>
                </a:lnTo>
                <a:lnTo>
                  <a:pt x="303609" y="53578"/>
                </a:lnTo>
                <a:lnTo>
                  <a:pt x="285750" y="53578"/>
                </a:lnTo>
                <a:lnTo>
                  <a:pt x="258961" y="44649"/>
                </a:lnTo>
                <a:lnTo>
                  <a:pt x="241101" y="26789"/>
                </a:lnTo>
                <a:lnTo>
                  <a:pt x="232172" y="17860"/>
                </a:lnTo>
                <a:lnTo>
                  <a:pt x="241101" y="0"/>
                </a:lnTo>
                <a:lnTo>
                  <a:pt x="258961" y="0"/>
                </a:lnTo>
                <a:lnTo>
                  <a:pt x="276820" y="8930"/>
                </a:lnTo>
                <a:lnTo>
                  <a:pt x="294679" y="26789"/>
                </a:lnTo>
                <a:lnTo>
                  <a:pt x="312539" y="35719"/>
                </a:lnTo>
                <a:lnTo>
                  <a:pt x="339328" y="62508"/>
                </a:lnTo>
                <a:lnTo>
                  <a:pt x="357187" y="80368"/>
                </a:lnTo>
                <a:lnTo>
                  <a:pt x="375047" y="98227"/>
                </a:lnTo>
                <a:lnTo>
                  <a:pt x="383976" y="116086"/>
                </a:lnTo>
                <a:lnTo>
                  <a:pt x="383976" y="142875"/>
                </a:lnTo>
                <a:lnTo>
                  <a:pt x="375047" y="151805"/>
                </a:lnTo>
                <a:lnTo>
                  <a:pt x="366117" y="169664"/>
                </a:lnTo>
                <a:lnTo>
                  <a:pt x="339328" y="187524"/>
                </a:lnTo>
                <a:lnTo>
                  <a:pt x="321468" y="205383"/>
                </a:lnTo>
                <a:lnTo>
                  <a:pt x="294679" y="214313"/>
                </a:lnTo>
                <a:lnTo>
                  <a:pt x="294679" y="214313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4089797" y="5277445"/>
            <a:ext cx="232173" cy="205384"/>
          </a:xfrm>
          <a:custGeom>
            <a:avLst/>
            <a:gdLst/>
            <a:ahLst/>
            <a:cxnLst/>
            <a:rect l="0" t="0" r="0" b="0"/>
            <a:pathLst>
              <a:path w="232173" h="205384">
                <a:moveTo>
                  <a:pt x="0" y="187524"/>
                </a:moveTo>
                <a:lnTo>
                  <a:pt x="8930" y="196453"/>
                </a:lnTo>
                <a:lnTo>
                  <a:pt x="17859" y="205383"/>
                </a:lnTo>
                <a:lnTo>
                  <a:pt x="17859" y="205383"/>
                </a:lnTo>
                <a:lnTo>
                  <a:pt x="17859" y="205383"/>
                </a:lnTo>
                <a:lnTo>
                  <a:pt x="26789" y="205383"/>
                </a:lnTo>
                <a:lnTo>
                  <a:pt x="35719" y="196453"/>
                </a:lnTo>
                <a:lnTo>
                  <a:pt x="53578" y="187524"/>
                </a:lnTo>
                <a:lnTo>
                  <a:pt x="71437" y="178594"/>
                </a:lnTo>
                <a:lnTo>
                  <a:pt x="89297" y="151805"/>
                </a:lnTo>
                <a:lnTo>
                  <a:pt x="107156" y="133946"/>
                </a:lnTo>
                <a:lnTo>
                  <a:pt x="125016" y="116086"/>
                </a:lnTo>
                <a:lnTo>
                  <a:pt x="151805" y="98227"/>
                </a:lnTo>
                <a:lnTo>
                  <a:pt x="169664" y="80368"/>
                </a:lnTo>
                <a:lnTo>
                  <a:pt x="178594" y="71438"/>
                </a:lnTo>
                <a:lnTo>
                  <a:pt x="187523" y="53578"/>
                </a:lnTo>
                <a:lnTo>
                  <a:pt x="187523" y="26789"/>
                </a:lnTo>
                <a:lnTo>
                  <a:pt x="187523" y="17860"/>
                </a:lnTo>
                <a:lnTo>
                  <a:pt x="169664" y="8930"/>
                </a:lnTo>
                <a:lnTo>
                  <a:pt x="151805" y="8930"/>
                </a:lnTo>
                <a:lnTo>
                  <a:pt x="133945" y="0"/>
                </a:lnTo>
                <a:lnTo>
                  <a:pt x="125016" y="0"/>
                </a:lnTo>
                <a:lnTo>
                  <a:pt x="116086" y="0"/>
                </a:lnTo>
                <a:lnTo>
                  <a:pt x="125016" y="0"/>
                </a:lnTo>
                <a:lnTo>
                  <a:pt x="133945" y="0"/>
                </a:lnTo>
                <a:lnTo>
                  <a:pt x="142875" y="8930"/>
                </a:lnTo>
                <a:lnTo>
                  <a:pt x="151805" y="26789"/>
                </a:lnTo>
                <a:lnTo>
                  <a:pt x="169664" y="35719"/>
                </a:lnTo>
                <a:lnTo>
                  <a:pt x="187523" y="62508"/>
                </a:lnTo>
                <a:lnTo>
                  <a:pt x="205383" y="71438"/>
                </a:lnTo>
                <a:lnTo>
                  <a:pt x="214312" y="89297"/>
                </a:lnTo>
                <a:lnTo>
                  <a:pt x="232172" y="116086"/>
                </a:lnTo>
                <a:lnTo>
                  <a:pt x="223242" y="133946"/>
                </a:lnTo>
                <a:lnTo>
                  <a:pt x="214312" y="142875"/>
                </a:lnTo>
                <a:lnTo>
                  <a:pt x="205383" y="160735"/>
                </a:lnTo>
                <a:lnTo>
                  <a:pt x="205383" y="160735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2125266" y="1714500"/>
            <a:ext cx="1902024" cy="1491258"/>
          </a:xfrm>
          <a:custGeom>
            <a:avLst/>
            <a:gdLst/>
            <a:ahLst/>
            <a:cxnLst/>
            <a:rect l="0" t="0" r="0" b="0"/>
            <a:pathLst>
              <a:path w="1902024" h="1491258">
                <a:moveTo>
                  <a:pt x="1366242" y="214312"/>
                </a:moveTo>
                <a:lnTo>
                  <a:pt x="1321593" y="151804"/>
                </a:lnTo>
                <a:lnTo>
                  <a:pt x="1259086" y="107156"/>
                </a:lnTo>
                <a:lnTo>
                  <a:pt x="1187648" y="53578"/>
                </a:lnTo>
                <a:lnTo>
                  <a:pt x="1107281" y="26789"/>
                </a:lnTo>
                <a:lnTo>
                  <a:pt x="1026914" y="8929"/>
                </a:lnTo>
                <a:lnTo>
                  <a:pt x="937617" y="0"/>
                </a:lnTo>
                <a:lnTo>
                  <a:pt x="839390" y="0"/>
                </a:lnTo>
                <a:lnTo>
                  <a:pt x="750093" y="0"/>
                </a:lnTo>
                <a:lnTo>
                  <a:pt x="669726" y="17859"/>
                </a:lnTo>
                <a:lnTo>
                  <a:pt x="598289" y="44648"/>
                </a:lnTo>
                <a:lnTo>
                  <a:pt x="517922" y="71437"/>
                </a:lnTo>
                <a:lnTo>
                  <a:pt x="437554" y="107156"/>
                </a:lnTo>
                <a:lnTo>
                  <a:pt x="357187" y="160734"/>
                </a:lnTo>
                <a:lnTo>
                  <a:pt x="276820" y="214312"/>
                </a:lnTo>
                <a:lnTo>
                  <a:pt x="214312" y="267890"/>
                </a:lnTo>
                <a:lnTo>
                  <a:pt x="142875" y="339328"/>
                </a:lnTo>
                <a:lnTo>
                  <a:pt x="89297" y="419695"/>
                </a:lnTo>
                <a:lnTo>
                  <a:pt x="44648" y="491133"/>
                </a:lnTo>
                <a:lnTo>
                  <a:pt x="17859" y="562570"/>
                </a:lnTo>
                <a:lnTo>
                  <a:pt x="0" y="642937"/>
                </a:lnTo>
                <a:lnTo>
                  <a:pt x="0" y="714375"/>
                </a:lnTo>
                <a:lnTo>
                  <a:pt x="0" y="794742"/>
                </a:lnTo>
                <a:lnTo>
                  <a:pt x="8929" y="875109"/>
                </a:lnTo>
                <a:lnTo>
                  <a:pt x="26789" y="946547"/>
                </a:lnTo>
                <a:lnTo>
                  <a:pt x="71437" y="1017984"/>
                </a:lnTo>
                <a:lnTo>
                  <a:pt x="116086" y="1098351"/>
                </a:lnTo>
                <a:lnTo>
                  <a:pt x="160734" y="1160859"/>
                </a:lnTo>
                <a:lnTo>
                  <a:pt x="223242" y="1214437"/>
                </a:lnTo>
                <a:lnTo>
                  <a:pt x="285750" y="1268015"/>
                </a:lnTo>
                <a:lnTo>
                  <a:pt x="357187" y="1312664"/>
                </a:lnTo>
                <a:lnTo>
                  <a:pt x="437554" y="1348382"/>
                </a:lnTo>
                <a:lnTo>
                  <a:pt x="526851" y="1384101"/>
                </a:lnTo>
                <a:lnTo>
                  <a:pt x="625078" y="1419820"/>
                </a:lnTo>
                <a:lnTo>
                  <a:pt x="723304" y="1446609"/>
                </a:lnTo>
                <a:lnTo>
                  <a:pt x="830461" y="1473398"/>
                </a:lnTo>
                <a:lnTo>
                  <a:pt x="946547" y="1491257"/>
                </a:lnTo>
                <a:lnTo>
                  <a:pt x="1062632" y="1491257"/>
                </a:lnTo>
                <a:lnTo>
                  <a:pt x="1178718" y="1482328"/>
                </a:lnTo>
                <a:lnTo>
                  <a:pt x="1303734" y="1464468"/>
                </a:lnTo>
                <a:lnTo>
                  <a:pt x="1410890" y="1455539"/>
                </a:lnTo>
                <a:lnTo>
                  <a:pt x="1518047" y="1428750"/>
                </a:lnTo>
                <a:lnTo>
                  <a:pt x="1607343" y="1393031"/>
                </a:lnTo>
                <a:lnTo>
                  <a:pt x="1696640" y="1348382"/>
                </a:lnTo>
                <a:lnTo>
                  <a:pt x="1768078" y="1294804"/>
                </a:lnTo>
                <a:lnTo>
                  <a:pt x="1830586" y="1223367"/>
                </a:lnTo>
                <a:lnTo>
                  <a:pt x="1875234" y="1143000"/>
                </a:lnTo>
                <a:lnTo>
                  <a:pt x="1893093" y="1062633"/>
                </a:lnTo>
                <a:lnTo>
                  <a:pt x="1902023" y="964406"/>
                </a:lnTo>
                <a:lnTo>
                  <a:pt x="1875234" y="857250"/>
                </a:lnTo>
                <a:lnTo>
                  <a:pt x="1848445" y="732234"/>
                </a:lnTo>
                <a:lnTo>
                  <a:pt x="1785937" y="616148"/>
                </a:lnTo>
                <a:lnTo>
                  <a:pt x="1723429" y="517922"/>
                </a:lnTo>
                <a:lnTo>
                  <a:pt x="1643062" y="428625"/>
                </a:lnTo>
                <a:lnTo>
                  <a:pt x="1553765" y="357187"/>
                </a:lnTo>
                <a:lnTo>
                  <a:pt x="1455539" y="321469"/>
                </a:lnTo>
                <a:lnTo>
                  <a:pt x="1375172" y="321469"/>
                </a:lnTo>
                <a:lnTo>
                  <a:pt x="1312664" y="357187"/>
                </a:lnTo>
                <a:lnTo>
                  <a:pt x="1276945" y="410765"/>
                </a:lnTo>
                <a:lnTo>
                  <a:pt x="1276945" y="41076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804047" y="2750344"/>
            <a:ext cx="812602" cy="2294930"/>
          </a:xfrm>
          <a:custGeom>
            <a:avLst/>
            <a:gdLst/>
            <a:ahLst/>
            <a:cxnLst/>
            <a:rect l="0" t="0" r="0" b="0"/>
            <a:pathLst>
              <a:path w="812602" h="2294930">
                <a:moveTo>
                  <a:pt x="0" y="0"/>
                </a:moveTo>
                <a:lnTo>
                  <a:pt x="8930" y="8929"/>
                </a:lnTo>
                <a:lnTo>
                  <a:pt x="17859" y="17859"/>
                </a:lnTo>
                <a:lnTo>
                  <a:pt x="44648" y="35719"/>
                </a:lnTo>
                <a:lnTo>
                  <a:pt x="80367" y="71437"/>
                </a:lnTo>
                <a:lnTo>
                  <a:pt x="107156" y="89296"/>
                </a:lnTo>
                <a:lnTo>
                  <a:pt x="142875" y="116085"/>
                </a:lnTo>
                <a:lnTo>
                  <a:pt x="187523" y="151804"/>
                </a:lnTo>
                <a:lnTo>
                  <a:pt x="223242" y="187523"/>
                </a:lnTo>
                <a:lnTo>
                  <a:pt x="267891" y="223242"/>
                </a:lnTo>
                <a:lnTo>
                  <a:pt x="303609" y="258960"/>
                </a:lnTo>
                <a:lnTo>
                  <a:pt x="330398" y="294679"/>
                </a:lnTo>
                <a:lnTo>
                  <a:pt x="366117" y="339327"/>
                </a:lnTo>
                <a:lnTo>
                  <a:pt x="392906" y="383976"/>
                </a:lnTo>
                <a:lnTo>
                  <a:pt x="419695" y="437554"/>
                </a:lnTo>
                <a:lnTo>
                  <a:pt x="446484" y="491132"/>
                </a:lnTo>
                <a:lnTo>
                  <a:pt x="473273" y="544710"/>
                </a:lnTo>
                <a:lnTo>
                  <a:pt x="500062" y="598288"/>
                </a:lnTo>
                <a:lnTo>
                  <a:pt x="517922" y="642937"/>
                </a:lnTo>
                <a:lnTo>
                  <a:pt x="544711" y="696515"/>
                </a:lnTo>
                <a:lnTo>
                  <a:pt x="571500" y="741163"/>
                </a:lnTo>
                <a:lnTo>
                  <a:pt x="598289" y="776882"/>
                </a:lnTo>
                <a:lnTo>
                  <a:pt x="616148" y="821531"/>
                </a:lnTo>
                <a:lnTo>
                  <a:pt x="642937" y="866179"/>
                </a:lnTo>
                <a:lnTo>
                  <a:pt x="660797" y="901898"/>
                </a:lnTo>
                <a:lnTo>
                  <a:pt x="696516" y="955476"/>
                </a:lnTo>
                <a:lnTo>
                  <a:pt x="705445" y="1000124"/>
                </a:lnTo>
                <a:lnTo>
                  <a:pt x="723305" y="1035843"/>
                </a:lnTo>
                <a:lnTo>
                  <a:pt x="741164" y="1080492"/>
                </a:lnTo>
                <a:lnTo>
                  <a:pt x="759023" y="1107281"/>
                </a:lnTo>
                <a:lnTo>
                  <a:pt x="767953" y="1151929"/>
                </a:lnTo>
                <a:lnTo>
                  <a:pt x="776883" y="1187648"/>
                </a:lnTo>
                <a:lnTo>
                  <a:pt x="785812" y="1223367"/>
                </a:lnTo>
                <a:lnTo>
                  <a:pt x="794742" y="1250156"/>
                </a:lnTo>
                <a:lnTo>
                  <a:pt x="794742" y="1285874"/>
                </a:lnTo>
                <a:lnTo>
                  <a:pt x="803672" y="1312663"/>
                </a:lnTo>
                <a:lnTo>
                  <a:pt x="803672" y="1339452"/>
                </a:lnTo>
                <a:lnTo>
                  <a:pt x="812601" y="1375171"/>
                </a:lnTo>
                <a:lnTo>
                  <a:pt x="803672" y="1393031"/>
                </a:lnTo>
                <a:lnTo>
                  <a:pt x="803672" y="1419820"/>
                </a:lnTo>
                <a:lnTo>
                  <a:pt x="803672" y="1446609"/>
                </a:lnTo>
                <a:lnTo>
                  <a:pt x="794742" y="1473398"/>
                </a:lnTo>
                <a:lnTo>
                  <a:pt x="794742" y="1500187"/>
                </a:lnTo>
                <a:lnTo>
                  <a:pt x="794742" y="1518046"/>
                </a:lnTo>
                <a:lnTo>
                  <a:pt x="785812" y="1544835"/>
                </a:lnTo>
                <a:lnTo>
                  <a:pt x="776883" y="1571624"/>
                </a:lnTo>
                <a:lnTo>
                  <a:pt x="767953" y="1589484"/>
                </a:lnTo>
                <a:lnTo>
                  <a:pt x="767953" y="1616273"/>
                </a:lnTo>
                <a:lnTo>
                  <a:pt x="759023" y="1634132"/>
                </a:lnTo>
                <a:lnTo>
                  <a:pt x="750094" y="1651992"/>
                </a:lnTo>
                <a:lnTo>
                  <a:pt x="732234" y="1678781"/>
                </a:lnTo>
                <a:lnTo>
                  <a:pt x="723305" y="1696640"/>
                </a:lnTo>
                <a:lnTo>
                  <a:pt x="714375" y="1723429"/>
                </a:lnTo>
                <a:lnTo>
                  <a:pt x="696516" y="1741288"/>
                </a:lnTo>
                <a:lnTo>
                  <a:pt x="687586" y="1759148"/>
                </a:lnTo>
                <a:lnTo>
                  <a:pt x="678656" y="1777007"/>
                </a:lnTo>
                <a:lnTo>
                  <a:pt x="669726" y="1794867"/>
                </a:lnTo>
                <a:lnTo>
                  <a:pt x="660797" y="1821656"/>
                </a:lnTo>
                <a:lnTo>
                  <a:pt x="642937" y="1839515"/>
                </a:lnTo>
                <a:lnTo>
                  <a:pt x="634008" y="1857374"/>
                </a:lnTo>
                <a:lnTo>
                  <a:pt x="616148" y="1884163"/>
                </a:lnTo>
                <a:lnTo>
                  <a:pt x="607219" y="1902023"/>
                </a:lnTo>
                <a:lnTo>
                  <a:pt x="598289" y="1919882"/>
                </a:lnTo>
                <a:lnTo>
                  <a:pt x="580430" y="1937742"/>
                </a:lnTo>
                <a:lnTo>
                  <a:pt x="562570" y="1955601"/>
                </a:lnTo>
                <a:lnTo>
                  <a:pt x="535781" y="1964531"/>
                </a:lnTo>
                <a:lnTo>
                  <a:pt x="526851" y="1982390"/>
                </a:lnTo>
                <a:lnTo>
                  <a:pt x="517922" y="2000249"/>
                </a:lnTo>
                <a:lnTo>
                  <a:pt x="500062" y="2018109"/>
                </a:lnTo>
                <a:lnTo>
                  <a:pt x="491133" y="2035968"/>
                </a:lnTo>
                <a:lnTo>
                  <a:pt x="482203" y="2044898"/>
                </a:lnTo>
                <a:lnTo>
                  <a:pt x="464344" y="2053827"/>
                </a:lnTo>
                <a:lnTo>
                  <a:pt x="446484" y="2071687"/>
                </a:lnTo>
                <a:lnTo>
                  <a:pt x="437555" y="2089546"/>
                </a:lnTo>
                <a:lnTo>
                  <a:pt x="428625" y="2098476"/>
                </a:lnTo>
                <a:lnTo>
                  <a:pt x="410766" y="2116335"/>
                </a:lnTo>
                <a:lnTo>
                  <a:pt x="410766" y="2134195"/>
                </a:lnTo>
                <a:lnTo>
                  <a:pt x="401836" y="2143125"/>
                </a:lnTo>
                <a:lnTo>
                  <a:pt x="392906" y="2152054"/>
                </a:lnTo>
                <a:lnTo>
                  <a:pt x="375047" y="2169914"/>
                </a:lnTo>
                <a:lnTo>
                  <a:pt x="366117" y="2169914"/>
                </a:lnTo>
                <a:lnTo>
                  <a:pt x="357187" y="2178844"/>
                </a:lnTo>
                <a:lnTo>
                  <a:pt x="357187" y="2178844"/>
                </a:lnTo>
                <a:lnTo>
                  <a:pt x="348258" y="2187773"/>
                </a:lnTo>
                <a:lnTo>
                  <a:pt x="348258" y="2196703"/>
                </a:lnTo>
                <a:lnTo>
                  <a:pt x="348258" y="2205633"/>
                </a:lnTo>
                <a:lnTo>
                  <a:pt x="357187" y="2214562"/>
                </a:lnTo>
                <a:lnTo>
                  <a:pt x="357187" y="2223492"/>
                </a:lnTo>
                <a:lnTo>
                  <a:pt x="348258" y="2223492"/>
                </a:lnTo>
                <a:lnTo>
                  <a:pt x="348258" y="2223492"/>
                </a:lnTo>
                <a:lnTo>
                  <a:pt x="348258" y="2223492"/>
                </a:lnTo>
                <a:lnTo>
                  <a:pt x="339328" y="2223492"/>
                </a:lnTo>
                <a:lnTo>
                  <a:pt x="330398" y="2214562"/>
                </a:lnTo>
                <a:lnTo>
                  <a:pt x="330398" y="2205633"/>
                </a:lnTo>
                <a:lnTo>
                  <a:pt x="321469" y="2196703"/>
                </a:lnTo>
                <a:lnTo>
                  <a:pt x="321469" y="2178844"/>
                </a:lnTo>
                <a:lnTo>
                  <a:pt x="312539" y="2152054"/>
                </a:lnTo>
                <a:lnTo>
                  <a:pt x="312539" y="2134195"/>
                </a:lnTo>
                <a:lnTo>
                  <a:pt x="303609" y="2107406"/>
                </a:lnTo>
                <a:lnTo>
                  <a:pt x="294680" y="2080617"/>
                </a:lnTo>
                <a:lnTo>
                  <a:pt x="285750" y="2062757"/>
                </a:lnTo>
                <a:lnTo>
                  <a:pt x="285750" y="2044898"/>
                </a:lnTo>
                <a:lnTo>
                  <a:pt x="276820" y="2035968"/>
                </a:lnTo>
                <a:lnTo>
                  <a:pt x="276820" y="2035968"/>
                </a:lnTo>
                <a:lnTo>
                  <a:pt x="276820" y="2035968"/>
                </a:lnTo>
                <a:lnTo>
                  <a:pt x="285750" y="2044898"/>
                </a:lnTo>
                <a:lnTo>
                  <a:pt x="285750" y="2053827"/>
                </a:lnTo>
                <a:lnTo>
                  <a:pt x="294680" y="2071687"/>
                </a:lnTo>
                <a:lnTo>
                  <a:pt x="294680" y="2089546"/>
                </a:lnTo>
                <a:lnTo>
                  <a:pt x="294680" y="2125265"/>
                </a:lnTo>
                <a:lnTo>
                  <a:pt x="294680" y="2169914"/>
                </a:lnTo>
                <a:lnTo>
                  <a:pt x="294680" y="2214562"/>
                </a:lnTo>
                <a:lnTo>
                  <a:pt x="294680" y="2250281"/>
                </a:lnTo>
                <a:lnTo>
                  <a:pt x="303609" y="2277070"/>
                </a:lnTo>
                <a:lnTo>
                  <a:pt x="312539" y="2294929"/>
                </a:lnTo>
                <a:lnTo>
                  <a:pt x="348258" y="2294929"/>
                </a:lnTo>
                <a:lnTo>
                  <a:pt x="375047" y="2286000"/>
                </a:lnTo>
                <a:lnTo>
                  <a:pt x="419695" y="2259211"/>
                </a:lnTo>
                <a:lnTo>
                  <a:pt x="455414" y="2223492"/>
                </a:lnTo>
                <a:lnTo>
                  <a:pt x="455414" y="222349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4241602" y="5679280"/>
            <a:ext cx="44649" cy="437556"/>
          </a:xfrm>
          <a:custGeom>
            <a:avLst/>
            <a:gdLst/>
            <a:ahLst/>
            <a:cxnLst/>
            <a:rect l="0" t="0" r="0" b="0"/>
            <a:pathLst>
              <a:path w="44649" h="437556">
                <a:moveTo>
                  <a:pt x="0" y="0"/>
                </a:moveTo>
                <a:lnTo>
                  <a:pt x="0" y="8930"/>
                </a:lnTo>
                <a:lnTo>
                  <a:pt x="8929" y="26790"/>
                </a:lnTo>
                <a:lnTo>
                  <a:pt x="8929" y="35719"/>
                </a:lnTo>
                <a:lnTo>
                  <a:pt x="8929" y="35719"/>
                </a:lnTo>
                <a:lnTo>
                  <a:pt x="8929" y="35719"/>
                </a:lnTo>
                <a:lnTo>
                  <a:pt x="8929" y="35719"/>
                </a:lnTo>
                <a:lnTo>
                  <a:pt x="17859" y="35719"/>
                </a:lnTo>
                <a:lnTo>
                  <a:pt x="26789" y="53579"/>
                </a:lnTo>
                <a:lnTo>
                  <a:pt x="26789" y="89297"/>
                </a:lnTo>
                <a:lnTo>
                  <a:pt x="26789" y="133946"/>
                </a:lnTo>
                <a:lnTo>
                  <a:pt x="17859" y="178594"/>
                </a:lnTo>
                <a:lnTo>
                  <a:pt x="17859" y="223243"/>
                </a:lnTo>
                <a:lnTo>
                  <a:pt x="26789" y="276821"/>
                </a:lnTo>
                <a:lnTo>
                  <a:pt x="26789" y="330399"/>
                </a:lnTo>
                <a:lnTo>
                  <a:pt x="35718" y="375047"/>
                </a:lnTo>
                <a:lnTo>
                  <a:pt x="35718" y="410766"/>
                </a:lnTo>
                <a:lnTo>
                  <a:pt x="44648" y="428625"/>
                </a:lnTo>
                <a:lnTo>
                  <a:pt x="35718" y="437555"/>
                </a:lnTo>
                <a:lnTo>
                  <a:pt x="44648" y="437555"/>
                </a:lnTo>
                <a:lnTo>
                  <a:pt x="35718" y="428625"/>
                </a:lnTo>
                <a:lnTo>
                  <a:pt x="17859" y="410766"/>
                </a:lnTo>
                <a:lnTo>
                  <a:pt x="8929" y="392907"/>
                </a:lnTo>
                <a:lnTo>
                  <a:pt x="8929" y="39290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955852" y="6223991"/>
            <a:ext cx="151805" cy="330400"/>
          </a:xfrm>
          <a:custGeom>
            <a:avLst/>
            <a:gdLst/>
            <a:ahLst/>
            <a:cxnLst/>
            <a:rect l="0" t="0" r="0" b="0"/>
            <a:pathLst>
              <a:path w="151805" h="330400">
                <a:moveTo>
                  <a:pt x="151804" y="8930"/>
                </a:moveTo>
                <a:lnTo>
                  <a:pt x="125015" y="0"/>
                </a:lnTo>
                <a:lnTo>
                  <a:pt x="107156" y="0"/>
                </a:lnTo>
                <a:lnTo>
                  <a:pt x="98226" y="0"/>
                </a:lnTo>
                <a:lnTo>
                  <a:pt x="80367" y="0"/>
                </a:lnTo>
                <a:lnTo>
                  <a:pt x="71437" y="8930"/>
                </a:lnTo>
                <a:lnTo>
                  <a:pt x="62507" y="8930"/>
                </a:lnTo>
                <a:lnTo>
                  <a:pt x="53578" y="17860"/>
                </a:lnTo>
                <a:lnTo>
                  <a:pt x="62507" y="35719"/>
                </a:lnTo>
                <a:lnTo>
                  <a:pt x="62507" y="62508"/>
                </a:lnTo>
                <a:lnTo>
                  <a:pt x="71437" y="89297"/>
                </a:lnTo>
                <a:lnTo>
                  <a:pt x="89296" y="142875"/>
                </a:lnTo>
                <a:lnTo>
                  <a:pt x="107156" y="178594"/>
                </a:lnTo>
                <a:lnTo>
                  <a:pt x="125015" y="223243"/>
                </a:lnTo>
                <a:lnTo>
                  <a:pt x="133945" y="258961"/>
                </a:lnTo>
                <a:lnTo>
                  <a:pt x="133945" y="285750"/>
                </a:lnTo>
                <a:lnTo>
                  <a:pt x="125015" y="303610"/>
                </a:lnTo>
                <a:lnTo>
                  <a:pt x="107156" y="321469"/>
                </a:lnTo>
                <a:lnTo>
                  <a:pt x="89296" y="321469"/>
                </a:lnTo>
                <a:lnTo>
                  <a:pt x="62507" y="321469"/>
                </a:lnTo>
                <a:lnTo>
                  <a:pt x="26789" y="321469"/>
                </a:lnTo>
                <a:lnTo>
                  <a:pt x="8929" y="330399"/>
                </a:lnTo>
                <a:lnTo>
                  <a:pt x="0" y="330399"/>
                </a:lnTo>
                <a:lnTo>
                  <a:pt x="0" y="33039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2687836" y="4607718"/>
            <a:ext cx="8931" cy="375049"/>
          </a:xfrm>
          <a:custGeom>
            <a:avLst/>
            <a:gdLst/>
            <a:ahLst/>
            <a:cxnLst/>
            <a:rect l="0" t="0" r="0" b="0"/>
            <a:pathLst>
              <a:path w="8931" h="375049">
                <a:moveTo>
                  <a:pt x="8930" y="0"/>
                </a:moveTo>
                <a:lnTo>
                  <a:pt x="8930" y="0"/>
                </a:lnTo>
                <a:lnTo>
                  <a:pt x="8930" y="8930"/>
                </a:lnTo>
                <a:lnTo>
                  <a:pt x="8930" y="26789"/>
                </a:lnTo>
                <a:lnTo>
                  <a:pt x="0" y="62508"/>
                </a:lnTo>
                <a:lnTo>
                  <a:pt x="0" y="107157"/>
                </a:lnTo>
                <a:lnTo>
                  <a:pt x="0" y="160735"/>
                </a:lnTo>
                <a:lnTo>
                  <a:pt x="0" y="214313"/>
                </a:lnTo>
                <a:lnTo>
                  <a:pt x="8930" y="267891"/>
                </a:lnTo>
                <a:lnTo>
                  <a:pt x="8930" y="312540"/>
                </a:lnTo>
                <a:lnTo>
                  <a:pt x="8930" y="339329"/>
                </a:lnTo>
                <a:lnTo>
                  <a:pt x="8930" y="357188"/>
                </a:lnTo>
                <a:lnTo>
                  <a:pt x="0" y="375048"/>
                </a:lnTo>
                <a:lnTo>
                  <a:pt x="0" y="37504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580680" y="5268516"/>
            <a:ext cx="169665" cy="303610"/>
          </a:xfrm>
          <a:custGeom>
            <a:avLst/>
            <a:gdLst/>
            <a:ahLst/>
            <a:cxnLst/>
            <a:rect l="0" t="0" r="0" b="0"/>
            <a:pathLst>
              <a:path w="169665" h="303610">
                <a:moveTo>
                  <a:pt x="169664" y="0"/>
                </a:moveTo>
                <a:lnTo>
                  <a:pt x="151804" y="8929"/>
                </a:lnTo>
                <a:lnTo>
                  <a:pt x="125015" y="8929"/>
                </a:lnTo>
                <a:lnTo>
                  <a:pt x="98226" y="8929"/>
                </a:lnTo>
                <a:lnTo>
                  <a:pt x="71437" y="17859"/>
                </a:lnTo>
                <a:lnTo>
                  <a:pt x="53578" y="35718"/>
                </a:lnTo>
                <a:lnTo>
                  <a:pt x="44648" y="53578"/>
                </a:lnTo>
                <a:lnTo>
                  <a:pt x="44648" y="71437"/>
                </a:lnTo>
                <a:lnTo>
                  <a:pt x="62508" y="98226"/>
                </a:lnTo>
                <a:lnTo>
                  <a:pt x="89297" y="116086"/>
                </a:lnTo>
                <a:lnTo>
                  <a:pt x="125015" y="133945"/>
                </a:lnTo>
                <a:lnTo>
                  <a:pt x="142875" y="151804"/>
                </a:lnTo>
                <a:lnTo>
                  <a:pt x="169664" y="178593"/>
                </a:lnTo>
                <a:lnTo>
                  <a:pt x="160734" y="196453"/>
                </a:lnTo>
                <a:lnTo>
                  <a:pt x="142875" y="223242"/>
                </a:lnTo>
                <a:lnTo>
                  <a:pt x="116086" y="250031"/>
                </a:lnTo>
                <a:lnTo>
                  <a:pt x="71437" y="276820"/>
                </a:lnTo>
                <a:lnTo>
                  <a:pt x="35718" y="294679"/>
                </a:lnTo>
                <a:lnTo>
                  <a:pt x="8929" y="303609"/>
                </a:lnTo>
                <a:lnTo>
                  <a:pt x="0" y="303609"/>
                </a:lnTo>
                <a:lnTo>
                  <a:pt x="0" y="30360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723555" y="5438180"/>
            <a:ext cx="160735" cy="223242"/>
          </a:xfrm>
          <a:custGeom>
            <a:avLst/>
            <a:gdLst/>
            <a:ahLst/>
            <a:cxnLst/>
            <a:rect l="0" t="0" r="0" b="0"/>
            <a:pathLst>
              <a:path w="160735" h="223242">
                <a:moveTo>
                  <a:pt x="98226" y="0"/>
                </a:moveTo>
                <a:lnTo>
                  <a:pt x="98226" y="17859"/>
                </a:lnTo>
                <a:lnTo>
                  <a:pt x="89297" y="53578"/>
                </a:lnTo>
                <a:lnTo>
                  <a:pt x="62508" y="89297"/>
                </a:lnTo>
                <a:lnTo>
                  <a:pt x="35718" y="133945"/>
                </a:lnTo>
                <a:lnTo>
                  <a:pt x="17859" y="187522"/>
                </a:lnTo>
                <a:lnTo>
                  <a:pt x="0" y="214311"/>
                </a:lnTo>
                <a:lnTo>
                  <a:pt x="17859" y="223241"/>
                </a:lnTo>
                <a:lnTo>
                  <a:pt x="44648" y="223241"/>
                </a:lnTo>
                <a:lnTo>
                  <a:pt x="80367" y="205382"/>
                </a:lnTo>
                <a:lnTo>
                  <a:pt x="116086" y="196452"/>
                </a:lnTo>
                <a:lnTo>
                  <a:pt x="151804" y="178593"/>
                </a:lnTo>
                <a:lnTo>
                  <a:pt x="160734" y="160733"/>
                </a:lnTo>
                <a:lnTo>
                  <a:pt x="151804" y="133945"/>
                </a:lnTo>
                <a:lnTo>
                  <a:pt x="125015" y="107156"/>
                </a:lnTo>
                <a:lnTo>
                  <a:pt x="80367" y="71437"/>
                </a:lnTo>
                <a:lnTo>
                  <a:pt x="80367" y="7143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188023" y="6491882"/>
            <a:ext cx="26791" cy="232173"/>
          </a:xfrm>
          <a:custGeom>
            <a:avLst/>
            <a:gdLst/>
            <a:ahLst/>
            <a:cxnLst/>
            <a:rect l="0" t="0" r="0" b="0"/>
            <a:pathLst>
              <a:path w="26791" h="232173">
                <a:moveTo>
                  <a:pt x="26790" y="0"/>
                </a:moveTo>
                <a:lnTo>
                  <a:pt x="17860" y="8930"/>
                </a:lnTo>
                <a:lnTo>
                  <a:pt x="17860" y="8930"/>
                </a:lnTo>
                <a:lnTo>
                  <a:pt x="17860" y="17859"/>
                </a:lnTo>
                <a:lnTo>
                  <a:pt x="8930" y="17859"/>
                </a:lnTo>
                <a:lnTo>
                  <a:pt x="8930" y="8930"/>
                </a:lnTo>
                <a:lnTo>
                  <a:pt x="8930" y="8930"/>
                </a:lnTo>
                <a:lnTo>
                  <a:pt x="8930" y="8930"/>
                </a:lnTo>
                <a:lnTo>
                  <a:pt x="17860" y="8930"/>
                </a:lnTo>
                <a:lnTo>
                  <a:pt x="17860" y="8930"/>
                </a:lnTo>
                <a:lnTo>
                  <a:pt x="17860" y="8930"/>
                </a:lnTo>
                <a:lnTo>
                  <a:pt x="17860" y="8930"/>
                </a:lnTo>
                <a:lnTo>
                  <a:pt x="8930" y="17859"/>
                </a:lnTo>
                <a:lnTo>
                  <a:pt x="8930" y="35719"/>
                </a:lnTo>
                <a:lnTo>
                  <a:pt x="0" y="62508"/>
                </a:lnTo>
                <a:lnTo>
                  <a:pt x="0" y="89297"/>
                </a:lnTo>
                <a:lnTo>
                  <a:pt x="0" y="116086"/>
                </a:lnTo>
                <a:lnTo>
                  <a:pt x="8930" y="142875"/>
                </a:lnTo>
                <a:lnTo>
                  <a:pt x="8930" y="178594"/>
                </a:lnTo>
                <a:lnTo>
                  <a:pt x="17860" y="205383"/>
                </a:lnTo>
                <a:lnTo>
                  <a:pt x="17860" y="223242"/>
                </a:lnTo>
                <a:lnTo>
                  <a:pt x="8930" y="232172"/>
                </a:lnTo>
                <a:lnTo>
                  <a:pt x="8930" y="23217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5333" y="626533"/>
            <a:ext cx="616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254061"/>
                </a:solidFill>
              </a:rPr>
              <a:t>Dijkstra</a:t>
            </a:r>
            <a:r>
              <a:rPr lang="en-US" sz="2800" dirty="0" smtClean="0">
                <a:solidFill>
                  <a:srgbClr val="254061"/>
                </a:solidFill>
              </a:rPr>
              <a:t>: Quasi-Equilibrium Theory</a:t>
            </a:r>
            <a:endParaRPr lang="en-US" sz="2800" dirty="0">
              <a:solidFill>
                <a:srgbClr val="25406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1600200"/>
            <a:ext cx="6667500" cy="110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66" y="2861734"/>
            <a:ext cx="6824133" cy="344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1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6133" y="130945"/>
            <a:ext cx="663786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Paillard</a:t>
            </a:r>
            <a:r>
              <a:rPr lang="en-US" sz="3200" dirty="0" smtClean="0"/>
              <a:t> Model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715721"/>
            <a:ext cx="6976533" cy="4055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1200" y="4893733"/>
            <a:ext cx="128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Rules: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506981"/>
              </p:ext>
            </p:extLst>
          </p:nvPr>
        </p:nvGraphicFramePr>
        <p:xfrm>
          <a:off x="2328333" y="4893733"/>
          <a:ext cx="1921934" cy="1365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Equation" r:id="rId4" imgW="965200" imgH="685800" progId="Equation.3">
                  <p:embed/>
                </p:oleObj>
              </mc:Choice>
              <mc:Fallback>
                <p:oleObj name="Equation" r:id="rId4" imgW="9652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8333" y="4893733"/>
                        <a:ext cx="1921934" cy="1365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460001"/>
              </p:ext>
            </p:extLst>
          </p:nvPr>
        </p:nvGraphicFramePr>
        <p:xfrm>
          <a:off x="6603999" y="4831801"/>
          <a:ext cx="1243542" cy="523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Equation" r:id="rId6" imgW="482600" imgH="203200" progId="Equation.3">
                  <p:embed/>
                </p:oleObj>
              </mc:Choice>
              <mc:Fallback>
                <p:oleObj name="Equation" r:id="rId6" imgW="482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03999" y="4831801"/>
                        <a:ext cx="1243542" cy="523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610681"/>
              </p:ext>
            </p:extLst>
          </p:nvPr>
        </p:nvGraphicFramePr>
        <p:xfrm>
          <a:off x="6057899" y="5685367"/>
          <a:ext cx="2333812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Equation" r:id="rId8" imgW="1117600" imgH="431800" progId="Equation.3">
                  <p:embed/>
                </p:oleObj>
              </mc:Choice>
              <mc:Fallback>
                <p:oleObj name="Equation" r:id="rId8" imgW="1117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7899" y="5685367"/>
                        <a:ext cx="2333812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72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7500"/>
            <a:ext cx="8064500" cy="621030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473398" y="1857375"/>
            <a:ext cx="1107283" cy="866181"/>
          </a:xfrm>
          <a:custGeom>
            <a:avLst/>
            <a:gdLst/>
            <a:ahLst/>
            <a:cxnLst/>
            <a:rect l="0" t="0" r="0" b="0"/>
            <a:pathLst>
              <a:path w="1107283" h="866181">
                <a:moveTo>
                  <a:pt x="1017985" y="151804"/>
                </a:moveTo>
                <a:lnTo>
                  <a:pt x="1026915" y="133945"/>
                </a:lnTo>
                <a:lnTo>
                  <a:pt x="1035844" y="125015"/>
                </a:lnTo>
                <a:lnTo>
                  <a:pt x="1035844" y="116086"/>
                </a:lnTo>
                <a:lnTo>
                  <a:pt x="1044774" y="107156"/>
                </a:lnTo>
                <a:lnTo>
                  <a:pt x="1044774" y="89297"/>
                </a:lnTo>
                <a:lnTo>
                  <a:pt x="1035844" y="89297"/>
                </a:lnTo>
                <a:lnTo>
                  <a:pt x="1026915" y="71437"/>
                </a:lnTo>
                <a:lnTo>
                  <a:pt x="991196" y="62508"/>
                </a:lnTo>
                <a:lnTo>
                  <a:pt x="964407" y="44648"/>
                </a:lnTo>
                <a:lnTo>
                  <a:pt x="937618" y="44648"/>
                </a:lnTo>
                <a:lnTo>
                  <a:pt x="910829" y="26789"/>
                </a:lnTo>
                <a:lnTo>
                  <a:pt x="884040" y="26789"/>
                </a:lnTo>
                <a:lnTo>
                  <a:pt x="848321" y="17859"/>
                </a:lnTo>
                <a:lnTo>
                  <a:pt x="812602" y="8929"/>
                </a:lnTo>
                <a:lnTo>
                  <a:pt x="776883" y="8929"/>
                </a:lnTo>
                <a:lnTo>
                  <a:pt x="741165" y="8929"/>
                </a:lnTo>
                <a:lnTo>
                  <a:pt x="696516" y="0"/>
                </a:lnTo>
                <a:lnTo>
                  <a:pt x="651868" y="0"/>
                </a:lnTo>
                <a:lnTo>
                  <a:pt x="598290" y="0"/>
                </a:lnTo>
                <a:lnTo>
                  <a:pt x="553641" y="8929"/>
                </a:lnTo>
                <a:lnTo>
                  <a:pt x="508993" y="8929"/>
                </a:lnTo>
                <a:lnTo>
                  <a:pt x="464344" y="17859"/>
                </a:lnTo>
                <a:lnTo>
                  <a:pt x="428625" y="26789"/>
                </a:lnTo>
                <a:lnTo>
                  <a:pt x="383977" y="44648"/>
                </a:lnTo>
                <a:lnTo>
                  <a:pt x="348258" y="62508"/>
                </a:lnTo>
                <a:lnTo>
                  <a:pt x="303610" y="80367"/>
                </a:lnTo>
                <a:lnTo>
                  <a:pt x="267891" y="107156"/>
                </a:lnTo>
                <a:lnTo>
                  <a:pt x="223243" y="125015"/>
                </a:lnTo>
                <a:lnTo>
                  <a:pt x="187524" y="142875"/>
                </a:lnTo>
                <a:lnTo>
                  <a:pt x="151805" y="169664"/>
                </a:lnTo>
                <a:lnTo>
                  <a:pt x="125016" y="196453"/>
                </a:lnTo>
                <a:lnTo>
                  <a:pt x="98227" y="223242"/>
                </a:lnTo>
                <a:lnTo>
                  <a:pt x="80368" y="250031"/>
                </a:lnTo>
                <a:lnTo>
                  <a:pt x="62508" y="276820"/>
                </a:lnTo>
                <a:lnTo>
                  <a:pt x="44649" y="312539"/>
                </a:lnTo>
                <a:lnTo>
                  <a:pt x="26790" y="339328"/>
                </a:lnTo>
                <a:lnTo>
                  <a:pt x="17860" y="366117"/>
                </a:lnTo>
                <a:lnTo>
                  <a:pt x="8930" y="401836"/>
                </a:lnTo>
                <a:lnTo>
                  <a:pt x="0" y="428625"/>
                </a:lnTo>
                <a:lnTo>
                  <a:pt x="0" y="464344"/>
                </a:lnTo>
                <a:lnTo>
                  <a:pt x="0" y="491133"/>
                </a:lnTo>
                <a:lnTo>
                  <a:pt x="8930" y="526851"/>
                </a:lnTo>
                <a:lnTo>
                  <a:pt x="8930" y="553640"/>
                </a:lnTo>
                <a:lnTo>
                  <a:pt x="17860" y="589359"/>
                </a:lnTo>
                <a:lnTo>
                  <a:pt x="26790" y="625078"/>
                </a:lnTo>
                <a:lnTo>
                  <a:pt x="44649" y="651867"/>
                </a:lnTo>
                <a:lnTo>
                  <a:pt x="62508" y="669727"/>
                </a:lnTo>
                <a:lnTo>
                  <a:pt x="89297" y="696516"/>
                </a:lnTo>
                <a:lnTo>
                  <a:pt x="116086" y="714375"/>
                </a:lnTo>
                <a:lnTo>
                  <a:pt x="142875" y="732234"/>
                </a:lnTo>
                <a:lnTo>
                  <a:pt x="169665" y="750094"/>
                </a:lnTo>
                <a:lnTo>
                  <a:pt x="196454" y="767953"/>
                </a:lnTo>
                <a:lnTo>
                  <a:pt x="223243" y="776883"/>
                </a:lnTo>
                <a:lnTo>
                  <a:pt x="267891" y="794742"/>
                </a:lnTo>
                <a:lnTo>
                  <a:pt x="312540" y="821531"/>
                </a:lnTo>
                <a:lnTo>
                  <a:pt x="348258" y="821531"/>
                </a:lnTo>
                <a:lnTo>
                  <a:pt x="383977" y="839391"/>
                </a:lnTo>
                <a:lnTo>
                  <a:pt x="419696" y="848320"/>
                </a:lnTo>
                <a:lnTo>
                  <a:pt x="455415" y="848320"/>
                </a:lnTo>
                <a:lnTo>
                  <a:pt x="491133" y="848320"/>
                </a:lnTo>
                <a:lnTo>
                  <a:pt x="535782" y="857250"/>
                </a:lnTo>
                <a:lnTo>
                  <a:pt x="571500" y="857250"/>
                </a:lnTo>
                <a:lnTo>
                  <a:pt x="616149" y="866180"/>
                </a:lnTo>
                <a:lnTo>
                  <a:pt x="651868" y="866180"/>
                </a:lnTo>
                <a:lnTo>
                  <a:pt x="687586" y="866180"/>
                </a:lnTo>
                <a:lnTo>
                  <a:pt x="732235" y="857250"/>
                </a:lnTo>
                <a:lnTo>
                  <a:pt x="759024" y="839391"/>
                </a:lnTo>
                <a:lnTo>
                  <a:pt x="785813" y="821531"/>
                </a:lnTo>
                <a:lnTo>
                  <a:pt x="812602" y="803672"/>
                </a:lnTo>
                <a:lnTo>
                  <a:pt x="839391" y="785813"/>
                </a:lnTo>
                <a:lnTo>
                  <a:pt x="875110" y="776883"/>
                </a:lnTo>
                <a:lnTo>
                  <a:pt x="901899" y="767953"/>
                </a:lnTo>
                <a:lnTo>
                  <a:pt x="919758" y="741164"/>
                </a:lnTo>
                <a:lnTo>
                  <a:pt x="946547" y="714375"/>
                </a:lnTo>
                <a:lnTo>
                  <a:pt x="973336" y="696516"/>
                </a:lnTo>
                <a:lnTo>
                  <a:pt x="991196" y="669727"/>
                </a:lnTo>
                <a:lnTo>
                  <a:pt x="1009055" y="634008"/>
                </a:lnTo>
                <a:lnTo>
                  <a:pt x="1017985" y="607219"/>
                </a:lnTo>
                <a:lnTo>
                  <a:pt x="1044774" y="580429"/>
                </a:lnTo>
                <a:lnTo>
                  <a:pt x="1053704" y="553640"/>
                </a:lnTo>
                <a:lnTo>
                  <a:pt x="1071563" y="526851"/>
                </a:lnTo>
                <a:lnTo>
                  <a:pt x="1080493" y="491133"/>
                </a:lnTo>
                <a:lnTo>
                  <a:pt x="1089422" y="464344"/>
                </a:lnTo>
                <a:lnTo>
                  <a:pt x="1098352" y="437554"/>
                </a:lnTo>
                <a:lnTo>
                  <a:pt x="1107282" y="401836"/>
                </a:lnTo>
                <a:lnTo>
                  <a:pt x="1098352" y="366117"/>
                </a:lnTo>
                <a:lnTo>
                  <a:pt x="1098352" y="330398"/>
                </a:lnTo>
                <a:lnTo>
                  <a:pt x="1089422" y="294679"/>
                </a:lnTo>
                <a:lnTo>
                  <a:pt x="1080493" y="276820"/>
                </a:lnTo>
                <a:lnTo>
                  <a:pt x="1062633" y="241101"/>
                </a:lnTo>
                <a:lnTo>
                  <a:pt x="1035844" y="205383"/>
                </a:lnTo>
                <a:lnTo>
                  <a:pt x="1009055" y="187523"/>
                </a:lnTo>
                <a:lnTo>
                  <a:pt x="964407" y="169664"/>
                </a:lnTo>
                <a:lnTo>
                  <a:pt x="964407" y="16966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187649" y="1294805"/>
            <a:ext cx="17860" cy="392907"/>
          </a:xfrm>
          <a:custGeom>
            <a:avLst/>
            <a:gdLst/>
            <a:ahLst/>
            <a:cxnLst/>
            <a:rect l="0" t="0" r="0" b="0"/>
            <a:pathLst>
              <a:path w="17860" h="392907">
                <a:moveTo>
                  <a:pt x="17859" y="17859"/>
                </a:moveTo>
                <a:lnTo>
                  <a:pt x="17859" y="17859"/>
                </a:lnTo>
                <a:lnTo>
                  <a:pt x="17859" y="0"/>
                </a:lnTo>
                <a:lnTo>
                  <a:pt x="8929" y="0"/>
                </a:lnTo>
                <a:lnTo>
                  <a:pt x="17859" y="8929"/>
                </a:lnTo>
                <a:lnTo>
                  <a:pt x="17859" y="17859"/>
                </a:lnTo>
                <a:lnTo>
                  <a:pt x="17859" y="35718"/>
                </a:lnTo>
                <a:lnTo>
                  <a:pt x="17859" y="62508"/>
                </a:lnTo>
                <a:lnTo>
                  <a:pt x="8929" y="89297"/>
                </a:lnTo>
                <a:lnTo>
                  <a:pt x="8929" y="125015"/>
                </a:lnTo>
                <a:lnTo>
                  <a:pt x="8929" y="160734"/>
                </a:lnTo>
                <a:lnTo>
                  <a:pt x="0" y="196453"/>
                </a:lnTo>
                <a:lnTo>
                  <a:pt x="0" y="232171"/>
                </a:lnTo>
                <a:lnTo>
                  <a:pt x="0" y="267890"/>
                </a:lnTo>
                <a:lnTo>
                  <a:pt x="0" y="303609"/>
                </a:lnTo>
                <a:lnTo>
                  <a:pt x="8929" y="330398"/>
                </a:lnTo>
                <a:lnTo>
                  <a:pt x="8929" y="357187"/>
                </a:lnTo>
                <a:lnTo>
                  <a:pt x="17859" y="375046"/>
                </a:lnTo>
                <a:lnTo>
                  <a:pt x="8929" y="375046"/>
                </a:lnTo>
                <a:lnTo>
                  <a:pt x="17859" y="392906"/>
                </a:lnTo>
                <a:lnTo>
                  <a:pt x="17859" y="392906"/>
                </a:lnTo>
                <a:lnTo>
                  <a:pt x="17859" y="383976"/>
                </a:lnTo>
                <a:lnTo>
                  <a:pt x="17859" y="392906"/>
                </a:lnTo>
                <a:lnTo>
                  <a:pt x="8929" y="375046"/>
                </a:lnTo>
                <a:lnTo>
                  <a:pt x="8929" y="375046"/>
                </a:lnTo>
                <a:lnTo>
                  <a:pt x="8929" y="375046"/>
                </a:lnTo>
                <a:lnTo>
                  <a:pt x="0" y="366117"/>
                </a:lnTo>
                <a:lnTo>
                  <a:pt x="0" y="357187"/>
                </a:lnTo>
                <a:lnTo>
                  <a:pt x="8929" y="357187"/>
                </a:lnTo>
                <a:lnTo>
                  <a:pt x="8929" y="35718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143000" y="1500187"/>
            <a:ext cx="223243" cy="258962"/>
          </a:xfrm>
          <a:custGeom>
            <a:avLst/>
            <a:gdLst/>
            <a:ahLst/>
            <a:cxnLst/>
            <a:rect l="0" t="0" r="0" b="0"/>
            <a:pathLst>
              <a:path w="223243" h="258962">
                <a:moveTo>
                  <a:pt x="0" y="89297"/>
                </a:moveTo>
                <a:lnTo>
                  <a:pt x="8930" y="89297"/>
                </a:lnTo>
                <a:lnTo>
                  <a:pt x="17859" y="89297"/>
                </a:lnTo>
                <a:lnTo>
                  <a:pt x="17859" y="71438"/>
                </a:lnTo>
                <a:lnTo>
                  <a:pt x="17859" y="53578"/>
                </a:lnTo>
                <a:lnTo>
                  <a:pt x="35719" y="44649"/>
                </a:lnTo>
                <a:lnTo>
                  <a:pt x="35719" y="26789"/>
                </a:lnTo>
                <a:lnTo>
                  <a:pt x="44649" y="8930"/>
                </a:lnTo>
                <a:lnTo>
                  <a:pt x="53578" y="0"/>
                </a:lnTo>
                <a:lnTo>
                  <a:pt x="71438" y="0"/>
                </a:lnTo>
                <a:lnTo>
                  <a:pt x="80367" y="8930"/>
                </a:lnTo>
                <a:lnTo>
                  <a:pt x="89297" y="26789"/>
                </a:lnTo>
                <a:lnTo>
                  <a:pt x="98227" y="53578"/>
                </a:lnTo>
                <a:lnTo>
                  <a:pt x="107156" y="98227"/>
                </a:lnTo>
                <a:lnTo>
                  <a:pt x="107156" y="133946"/>
                </a:lnTo>
                <a:lnTo>
                  <a:pt x="116086" y="178594"/>
                </a:lnTo>
                <a:lnTo>
                  <a:pt x="116086" y="205383"/>
                </a:lnTo>
                <a:lnTo>
                  <a:pt x="133945" y="241102"/>
                </a:lnTo>
                <a:lnTo>
                  <a:pt x="142875" y="258961"/>
                </a:lnTo>
                <a:lnTo>
                  <a:pt x="151805" y="258961"/>
                </a:lnTo>
                <a:lnTo>
                  <a:pt x="169664" y="258961"/>
                </a:lnTo>
                <a:lnTo>
                  <a:pt x="187523" y="250032"/>
                </a:lnTo>
                <a:lnTo>
                  <a:pt x="205383" y="241102"/>
                </a:lnTo>
                <a:lnTo>
                  <a:pt x="223242" y="214313"/>
                </a:lnTo>
                <a:lnTo>
                  <a:pt x="223242" y="214313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339453" y="1553765"/>
            <a:ext cx="116087" cy="214314"/>
          </a:xfrm>
          <a:custGeom>
            <a:avLst/>
            <a:gdLst/>
            <a:ahLst/>
            <a:cxnLst/>
            <a:rect l="0" t="0" r="0" b="0"/>
            <a:pathLst>
              <a:path w="116087" h="214314">
                <a:moveTo>
                  <a:pt x="89297" y="17860"/>
                </a:moveTo>
                <a:lnTo>
                  <a:pt x="89297" y="26789"/>
                </a:lnTo>
                <a:lnTo>
                  <a:pt x="80367" y="26789"/>
                </a:lnTo>
                <a:lnTo>
                  <a:pt x="62508" y="35719"/>
                </a:lnTo>
                <a:lnTo>
                  <a:pt x="35719" y="62508"/>
                </a:lnTo>
                <a:lnTo>
                  <a:pt x="17860" y="80368"/>
                </a:lnTo>
                <a:lnTo>
                  <a:pt x="0" y="116086"/>
                </a:lnTo>
                <a:lnTo>
                  <a:pt x="0" y="160735"/>
                </a:lnTo>
                <a:lnTo>
                  <a:pt x="8930" y="187524"/>
                </a:lnTo>
                <a:lnTo>
                  <a:pt x="17860" y="205383"/>
                </a:lnTo>
                <a:lnTo>
                  <a:pt x="35719" y="214313"/>
                </a:lnTo>
                <a:lnTo>
                  <a:pt x="53578" y="205383"/>
                </a:lnTo>
                <a:lnTo>
                  <a:pt x="80367" y="196454"/>
                </a:lnTo>
                <a:lnTo>
                  <a:pt x="98227" y="160735"/>
                </a:lnTo>
                <a:lnTo>
                  <a:pt x="116086" y="133946"/>
                </a:lnTo>
                <a:lnTo>
                  <a:pt x="116086" y="107157"/>
                </a:lnTo>
                <a:lnTo>
                  <a:pt x="116086" y="71438"/>
                </a:lnTo>
                <a:lnTo>
                  <a:pt x="107156" y="44649"/>
                </a:lnTo>
                <a:lnTo>
                  <a:pt x="89297" y="17860"/>
                </a:lnTo>
                <a:lnTo>
                  <a:pt x="80367" y="0"/>
                </a:lnTo>
                <a:lnTo>
                  <a:pt x="80367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491258" y="1312664"/>
            <a:ext cx="196454" cy="401837"/>
          </a:xfrm>
          <a:custGeom>
            <a:avLst/>
            <a:gdLst/>
            <a:ahLst/>
            <a:cxnLst/>
            <a:rect l="0" t="0" r="0" b="0"/>
            <a:pathLst>
              <a:path w="196454" h="401837">
                <a:moveTo>
                  <a:pt x="53578" y="0"/>
                </a:moveTo>
                <a:lnTo>
                  <a:pt x="53578" y="17859"/>
                </a:lnTo>
                <a:lnTo>
                  <a:pt x="44648" y="44649"/>
                </a:lnTo>
                <a:lnTo>
                  <a:pt x="35719" y="80367"/>
                </a:lnTo>
                <a:lnTo>
                  <a:pt x="17859" y="116086"/>
                </a:lnTo>
                <a:lnTo>
                  <a:pt x="0" y="169664"/>
                </a:lnTo>
                <a:lnTo>
                  <a:pt x="0" y="232172"/>
                </a:lnTo>
                <a:lnTo>
                  <a:pt x="0" y="285750"/>
                </a:lnTo>
                <a:lnTo>
                  <a:pt x="8930" y="330398"/>
                </a:lnTo>
                <a:lnTo>
                  <a:pt x="26789" y="366117"/>
                </a:lnTo>
                <a:lnTo>
                  <a:pt x="44648" y="383976"/>
                </a:lnTo>
                <a:lnTo>
                  <a:pt x="80367" y="401836"/>
                </a:lnTo>
                <a:lnTo>
                  <a:pt x="107156" y="392906"/>
                </a:lnTo>
                <a:lnTo>
                  <a:pt x="125015" y="383976"/>
                </a:lnTo>
                <a:lnTo>
                  <a:pt x="160734" y="366117"/>
                </a:lnTo>
                <a:lnTo>
                  <a:pt x="178594" y="339328"/>
                </a:lnTo>
                <a:lnTo>
                  <a:pt x="196453" y="303609"/>
                </a:lnTo>
                <a:lnTo>
                  <a:pt x="196453" y="30360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625203" y="1518047"/>
            <a:ext cx="142876" cy="241102"/>
          </a:xfrm>
          <a:custGeom>
            <a:avLst/>
            <a:gdLst/>
            <a:ahLst/>
            <a:cxnLst/>
            <a:rect l="0" t="0" r="0" b="0"/>
            <a:pathLst>
              <a:path w="142876" h="241102">
                <a:moveTo>
                  <a:pt x="89297" y="26789"/>
                </a:moveTo>
                <a:lnTo>
                  <a:pt x="80367" y="26789"/>
                </a:lnTo>
                <a:lnTo>
                  <a:pt x="71438" y="35718"/>
                </a:lnTo>
                <a:lnTo>
                  <a:pt x="62508" y="53578"/>
                </a:lnTo>
                <a:lnTo>
                  <a:pt x="44649" y="89297"/>
                </a:lnTo>
                <a:lnTo>
                  <a:pt x="17860" y="116086"/>
                </a:lnTo>
                <a:lnTo>
                  <a:pt x="0" y="151804"/>
                </a:lnTo>
                <a:lnTo>
                  <a:pt x="0" y="196453"/>
                </a:lnTo>
                <a:lnTo>
                  <a:pt x="8930" y="223242"/>
                </a:lnTo>
                <a:lnTo>
                  <a:pt x="26789" y="232172"/>
                </a:lnTo>
                <a:lnTo>
                  <a:pt x="53578" y="241101"/>
                </a:lnTo>
                <a:lnTo>
                  <a:pt x="80367" y="223242"/>
                </a:lnTo>
                <a:lnTo>
                  <a:pt x="98227" y="187523"/>
                </a:lnTo>
                <a:lnTo>
                  <a:pt x="125016" y="160734"/>
                </a:lnTo>
                <a:lnTo>
                  <a:pt x="133945" y="116086"/>
                </a:lnTo>
                <a:lnTo>
                  <a:pt x="142875" y="80367"/>
                </a:lnTo>
                <a:lnTo>
                  <a:pt x="142875" y="53578"/>
                </a:lnTo>
                <a:lnTo>
                  <a:pt x="125016" y="26789"/>
                </a:lnTo>
                <a:lnTo>
                  <a:pt x="107156" y="0"/>
                </a:lnTo>
                <a:lnTo>
                  <a:pt x="89297" y="0"/>
                </a:lnTo>
                <a:lnTo>
                  <a:pt x="62508" y="8929"/>
                </a:lnTo>
                <a:lnTo>
                  <a:pt x="44649" y="17859"/>
                </a:lnTo>
                <a:lnTo>
                  <a:pt x="35719" y="35718"/>
                </a:lnTo>
                <a:lnTo>
                  <a:pt x="35719" y="3571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839516" y="1544836"/>
            <a:ext cx="169665" cy="223243"/>
          </a:xfrm>
          <a:custGeom>
            <a:avLst/>
            <a:gdLst/>
            <a:ahLst/>
            <a:cxnLst/>
            <a:rect l="0" t="0" r="0" b="0"/>
            <a:pathLst>
              <a:path w="169665" h="223243">
                <a:moveTo>
                  <a:pt x="169664" y="0"/>
                </a:moveTo>
                <a:lnTo>
                  <a:pt x="160734" y="17859"/>
                </a:lnTo>
                <a:lnTo>
                  <a:pt x="142875" y="35718"/>
                </a:lnTo>
                <a:lnTo>
                  <a:pt x="107156" y="35718"/>
                </a:lnTo>
                <a:lnTo>
                  <a:pt x="71437" y="53578"/>
                </a:lnTo>
                <a:lnTo>
                  <a:pt x="35718" y="80367"/>
                </a:lnTo>
                <a:lnTo>
                  <a:pt x="8929" y="116086"/>
                </a:lnTo>
                <a:lnTo>
                  <a:pt x="0" y="151804"/>
                </a:lnTo>
                <a:lnTo>
                  <a:pt x="0" y="178593"/>
                </a:lnTo>
                <a:lnTo>
                  <a:pt x="17859" y="205383"/>
                </a:lnTo>
                <a:lnTo>
                  <a:pt x="44648" y="223242"/>
                </a:lnTo>
                <a:lnTo>
                  <a:pt x="80367" y="223242"/>
                </a:lnTo>
                <a:lnTo>
                  <a:pt x="116086" y="223242"/>
                </a:lnTo>
                <a:lnTo>
                  <a:pt x="160734" y="196453"/>
                </a:lnTo>
                <a:lnTo>
                  <a:pt x="160734" y="196453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991320" y="1509117"/>
            <a:ext cx="241103" cy="223243"/>
          </a:xfrm>
          <a:custGeom>
            <a:avLst/>
            <a:gdLst/>
            <a:ahLst/>
            <a:cxnLst/>
            <a:rect l="0" t="0" r="0" b="0"/>
            <a:pathLst>
              <a:path w="241103" h="223243">
                <a:moveTo>
                  <a:pt x="0" y="133945"/>
                </a:moveTo>
                <a:lnTo>
                  <a:pt x="8930" y="142875"/>
                </a:lnTo>
                <a:lnTo>
                  <a:pt x="26789" y="151805"/>
                </a:lnTo>
                <a:lnTo>
                  <a:pt x="35719" y="142875"/>
                </a:lnTo>
                <a:lnTo>
                  <a:pt x="53578" y="125016"/>
                </a:lnTo>
                <a:lnTo>
                  <a:pt x="80368" y="116086"/>
                </a:lnTo>
                <a:lnTo>
                  <a:pt x="116086" y="98227"/>
                </a:lnTo>
                <a:lnTo>
                  <a:pt x="142875" y="80367"/>
                </a:lnTo>
                <a:lnTo>
                  <a:pt x="160735" y="62508"/>
                </a:lnTo>
                <a:lnTo>
                  <a:pt x="169664" y="44648"/>
                </a:lnTo>
                <a:lnTo>
                  <a:pt x="160735" y="17859"/>
                </a:lnTo>
                <a:lnTo>
                  <a:pt x="151805" y="8930"/>
                </a:lnTo>
                <a:lnTo>
                  <a:pt x="125016" y="0"/>
                </a:lnTo>
                <a:lnTo>
                  <a:pt x="116086" y="8930"/>
                </a:lnTo>
                <a:lnTo>
                  <a:pt x="89297" y="17859"/>
                </a:lnTo>
                <a:lnTo>
                  <a:pt x="62508" y="35719"/>
                </a:lnTo>
                <a:lnTo>
                  <a:pt x="44649" y="62508"/>
                </a:lnTo>
                <a:lnTo>
                  <a:pt x="26789" y="89297"/>
                </a:lnTo>
                <a:lnTo>
                  <a:pt x="26789" y="125016"/>
                </a:lnTo>
                <a:lnTo>
                  <a:pt x="26789" y="151805"/>
                </a:lnTo>
                <a:lnTo>
                  <a:pt x="53578" y="178594"/>
                </a:lnTo>
                <a:lnTo>
                  <a:pt x="71438" y="196453"/>
                </a:lnTo>
                <a:lnTo>
                  <a:pt x="107157" y="214312"/>
                </a:lnTo>
                <a:lnTo>
                  <a:pt x="142875" y="223242"/>
                </a:lnTo>
                <a:lnTo>
                  <a:pt x="169664" y="214312"/>
                </a:lnTo>
                <a:lnTo>
                  <a:pt x="196453" y="196453"/>
                </a:lnTo>
                <a:lnTo>
                  <a:pt x="214313" y="178594"/>
                </a:lnTo>
                <a:lnTo>
                  <a:pt x="241102" y="151805"/>
                </a:lnTo>
                <a:lnTo>
                  <a:pt x="241102" y="15180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232422" y="1562695"/>
            <a:ext cx="187524" cy="232173"/>
          </a:xfrm>
          <a:custGeom>
            <a:avLst/>
            <a:gdLst/>
            <a:ahLst/>
            <a:cxnLst/>
            <a:rect l="0" t="0" r="0" b="0"/>
            <a:pathLst>
              <a:path w="187524" h="232173">
                <a:moveTo>
                  <a:pt x="8930" y="17859"/>
                </a:moveTo>
                <a:lnTo>
                  <a:pt x="17859" y="53578"/>
                </a:lnTo>
                <a:lnTo>
                  <a:pt x="8930" y="89297"/>
                </a:lnTo>
                <a:lnTo>
                  <a:pt x="0" y="125016"/>
                </a:lnTo>
                <a:lnTo>
                  <a:pt x="8930" y="169664"/>
                </a:lnTo>
                <a:lnTo>
                  <a:pt x="8930" y="196453"/>
                </a:lnTo>
                <a:lnTo>
                  <a:pt x="8930" y="223242"/>
                </a:lnTo>
                <a:lnTo>
                  <a:pt x="8930" y="232172"/>
                </a:lnTo>
                <a:lnTo>
                  <a:pt x="17859" y="223242"/>
                </a:lnTo>
                <a:lnTo>
                  <a:pt x="17859" y="223242"/>
                </a:lnTo>
                <a:lnTo>
                  <a:pt x="17859" y="196453"/>
                </a:lnTo>
                <a:lnTo>
                  <a:pt x="17859" y="169664"/>
                </a:lnTo>
                <a:lnTo>
                  <a:pt x="26789" y="125016"/>
                </a:lnTo>
                <a:lnTo>
                  <a:pt x="35719" y="80367"/>
                </a:lnTo>
                <a:lnTo>
                  <a:pt x="53578" y="44649"/>
                </a:lnTo>
                <a:lnTo>
                  <a:pt x="62508" y="17859"/>
                </a:lnTo>
                <a:lnTo>
                  <a:pt x="62508" y="0"/>
                </a:lnTo>
                <a:lnTo>
                  <a:pt x="62508" y="0"/>
                </a:lnTo>
                <a:lnTo>
                  <a:pt x="62508" y="0"/>
                </a:lnTo>
                <a:lnTo>
                  <a:pt x="62508" y="17859"/>
                </a:lnTo>
                <a:lnTo>
                  <a:pt x="71437" y="44649"/>
                </a:lnTo>
                <a:lnTo>
                  <a:pt x="71437" y="80367"/>
                </a:lnTo>
                <a:lnTo>
                  <a:pt x="80367" y="125016"/>
                </a:lnTo>
                <a:lnTo>
                  <a:pt x="98226" y="169664"/>
                </a:lnTo>
                <a:lnTo>
                  <a:pt x="107156" y="196453"/>
                </a:lnTo>
                <a:lnTo>
                  <a:pt x="125016" y="223242"/>
                </a:lnTo>
                <a:lnTo>
                  <a:pt x="142875" y="232172"/>
                </a:lnTo>
                <a:lnTo>
                  <a:pt x="160734" y="232172"/>
                </a:lnTo>
                <a:lnTo>
                  <a:pt x="187523" y="223242"/>
                </a:lnTo>
                <a:lnTo>
                  <a:pt x="187523" y="22324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428875" y="1535906"/>
            <a:ext cx="125017" cy="267892"/>
          </a:xfrm>
          <a:custGeom>
            <a:avLst/>
            <a:gdLst/>
            <a:ahLst/>
            <a:cxnLst/>
            <a:rect l="0" t="0" r="0" b="0"/>
            <a:pathLst>
              <a:path w="125017" h="267892">
                <a:moveTo>
                  <a:pt x="0" y="89297"/>
                </a:moveTo>
                <a:lnTo>
                  <a:pt x="8930" y="107156"/>
                </a:lnTo>
                <a:lnTo>
                  <a:pt x="17859" y="116086"/>
                </a:lnTo>
                <a:lnTo>
                  <a:pt x="26789" y="116086"/>
                </a:lnTo>
                <a:lnTo>
                  <a:pt x="62508" y="116086"/>
                </a:lnTo>
                <a:lnTo>
                  <a:pt x="89297" y="116086"/>
                </a:lnTo>
                <a:lnTo>
                  <a:pt x="107156" y="98227"/>
                </a:lnTo>
                <a:lnTo>
                  <a:pt x="116086" y="71438"/>
                </a:lnTo>
                <a:lnTo>
                  <a:pt x="125016" y="53578"/>
                </a:lnTo>
                <a:lnTo>
                  <a:pt x="125016" y="35719"/>
                </a:lnTo>
                <a:lnTo>
                  <a:pt x="125016" y="17859"/>
                </a:lnTo>
                <a:lnTo>
                  <a:pt x="116086" y="0"/>
                </a:lnTo>
                <a:lnTo>
                  <a:pt x="107156" y="0"/>
                </a:lnTo>
                <a:lnTo>
                  <a:pt x="80367" y="8930"/>
                </a:lnTo>
                <a:lnTo>
                  <a:pt x="62508" y="26789"/>
                </a:lnTo>
                <a:lnTo>
                  <a:pt x="35719" y="62508"/>
                </a:lnTo>
                <a:lnTo>
                  <a:pt x="26789" y="116086"/>
                </a:lnTo>
                <a:lnTo>
                  <a:pt x="17859" y="178594"/>
                </a:lnTo>
                <a:lnTo>
                  <a:pt x="17859" y="223242"/>
                </a:lnTo>
                <a:lnTo>
                  <a:pt x="53578" y="267891"/>
                </a:lnTo>
                <a:lnTo>
                  <a:pt x="53578" y="26789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32234" y="2321719"/>
            <a:ext cx="133947" cy="26790"/>
          </a:xfrm>
          <a:custGeom>
            <a:avLst/>
            <a:gdLst/>
            <a:ahLst/>
            <a:cxnLst/>
            <a:rect l="0" t="0" r="0" b="0"/>
            <a:pathLst>
              <a:path w="133947" h="26790">
                <a:moveTo>
                  <a:pt x="89297" y="0"/>
                </a:moveTo>
                <a:lnTo>
                  <a:pt x="133946" y="17859"/>
                </a:lnTo>
                <a:lnTo>
                  <a:pt x="116086" y="26789"/>
                </a:lnTo>
                <a:lnTo>
                  <a:pt x="71438" y="17859"/>
                </a:lnTo>
                <a:lnTo>
                  <a:pt x="26790" y="8929"/>
                </a:lnTo>
                <a:lnTo>
                  <a:pt x="8930" y="8929"/>
                </a:lnTo>
                <a:lnTo>
                  <a:pt x="0" y="8929"/>
                </a:lnTo>
                <a:lnTo>
                  <a:pt x="8930" y="8929"/>
                </a:lnTo>
                <a:lnTo>
                  <a:pt x="17860" y="8929"/>
                </a:lnTo>
                <a:lnTo>
                  <a:pt x="26790" y="8929"/>
                </a:lnTo>
                <a:lnTo>
                  <a:pt x="35719" y="8929"/>
                </a:lnTo>
                <a:lnTo>
                  <a:pt x="35719" y="8929"/>
                </a:lnTo>
                <a:lnTo>
                  <a:pt x="44649" y="17859"/>
                </a:lnTo>
                <a:lnTo>
                  <a:pt x="44649" y="1785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723430" y="4473773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1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616273" y="4277320"/>
            <a:ext cx="98228" cy="250032"/>
          </a:xfrm>
          <a:custGeom>
            <a:avLst/>
            <a:gdLst/>
            <a:ahLst/>
            <a:cxnLst/>
            <a:rect l="0" t="0" r="0" b="0"/>
            <a:pathLst>
              <a:path w="98228" h="250032">
                <a:moveTo>
                  <a:pt x="89297" y="205383"/>
                </a:moveTo>
                <a:lnTo>
                  <a:pt x="80368" y="223242"/>
                </a:lnTo>
                <a:lnTo>
                  <a:pt x="71438" y="223242"/>
                </a:lnTo>
                <a:lnTo>
                  <a:pt x="62508" y="214312"/>
                </a:lnTo>
                <a:lnTo>
                  <a:pt x="53579" y="214312"/>
                </a:lnTo>
                <a:lnTo>
                  <a:pt x="53579" y="232172"/>
                </a:lnTo>
                <a:lnTo>
                  <a:pt x="62508" y="250031"/>
                </a:lnTo>
                <a:lnTo>
                  <a:pt x="53579" y="241101"/>
                </a:lnTo>
                <a:lnTo>
                  <a:pt x="44649" y="223242"/>
                </a:lnTo>
                <a:lnTo>
                  <a:pt x="44649" y="205383"/>
                </a:lnTo>
                <a:lnTo>
                  <a:pt x="44649" y="196453"/>
                </a:lnTo>
                <a:lnTo>
                  <a:pt x="26790" y="133945"/>
                </a:lnTo>
                <a:lnTo>
                  <a:pt x="0" y="71437"/>
                </a:lnTo>
                <a:lnTo>
                  <a:pt x="0" y="35719"/>
                </a:lnTo>
                <a:lnTo>
                  <a:pt x="0" y="17859"/>
                </a:lnTo>
                <a:lnTo>
                  <a:pt x="17860" y="17859"/>
                </a:lnTo>
                <a:lnTo>
                  <a:pt x="26790" y="17859"/>
                </a:lnTo>
                <a:lnTo>
                  <a:pt x="26790" y="8930"/>
                </a:lnTo>
                <a:lnTo>
                  <a:pt x="35719" y="0"/>
                </a:lnTo>
                <a:lnTo>
                  <a:pt x="44649" y="8930"/>
                </a:lnTo>
                <a:lnTo>
                  <a:pt x="53579" y="8930"/>
                </a:lnTo>
                <a:lnTo>
                  <a:pt x="53579" y="26789"/>
                </a:lnTo>
                <a:lnTo>
                  <a:pt x="62508" y="35719"/>
                </a:lnTo>
                <a:lnTo>
                  <a:pt x="98227" y="116086"/>
                </a:lnTo>
                <a:lnTo>
                  <a:pt x="98227" y="116086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500188" y="2348508"/>
            <a:ext cx="892969" cy="383977"/>
          </a:xfrm>
          <a:custGeom>
            <a:avLst/>
            <a:gdLst/>
            <a:ahLst/>
            <a:cxnLst/>
            <a:rect l="0" t="0" r="0" b="0"/>
            <a:pathLst>
              <a:path w="892969" h="383977">
                <a:moveTo>
                  <a:pt x="884039" y="0"/>
                </a:moveTo>
                <a:lnTo>
                  <a:pt x="884039" y="17859"/>
                </a:lnTo>
                <a:lnTo>
                  <a:pt x="892968" y="35718"/>
                </a:lnTo>
                <a:lnTo>
                  <a:pt x="866179" y="26789"/>
                </a:lnTo>
                <a:lnTo>
                  <a:pt x="848320" y="17859"/>
                </a:lnTo>
                <a:lnTo>
                  <a:pt x="839390" y="17859"/>
                </a:lnTo>
                <a:lnTo>
                  <a:pt x="839390" y="8929"/>
                </a:lnTo>
                <a:lnTo>
                  <a:pt x="0" y="383976"/>
                </a:lnTo>
                <a:lnTo>
                  <a:pt x="8929" y="383976"/>
                </a:lnTo>
                <a:lnTo>
                  <a:pt x="8929" y="375047"/>
                </a:lnTo>
                <a:lnTo>
                  <a:pt x="35718" y="383976"/>
                </a:lnTo>
                <a:lnTo>
                  <a:pt x="35718" y="383976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89297" y="3741539"/>
            <a:ext cx="35720" cy="35719"/>
          </a:xfrm>
          <a:custGeom>
            <a:avLst/>
            <a:gdLst/>
            <a:ahLst/>
            <a:cxnLst/>
            <a:rect l="0" t="0" r="0" b="0"/>
            <a:pathLst>
              <a:path w="35720" h="35719">
                <a:moveTo>
                  <a:pt x="0" y="35718"/>
                </a:moveTo>
                <a:lnTo>
                  <a:pt x="17859" y="8929"/>
                </a:lnTo>
                <a:lnTo>
                  <a:pt x="35719" y="0"/>
                </a:lnTo>
                <a:lnTo>
                  <a:pt x="35719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0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533400"/>
            <a:ext cx="90043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3" y="131233"/>
            <a:ext cx="8153400" cy="6121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0533" y="6434667"/>
            <a:ext cx="714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lecture of Pam Martin (IUPUI and MCRN) at NCAR 2010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3786188" y="2080617"/>
            <a:ext cx="303610" cy="35720"/>
          </a:xfrm>
          <a:custGeom>
            <a:avLst/>
            <a:gdLst/>
            <a:ahLst/>
            <a:cxnLst/>
            <a:rect l="0" t="0" r="0" b="0"/>
            <a:pathLst>
              <a:path w="303610" h="35720">
                <a:moveTo>
                  <a:pt x="17859" y="17859"/>
                </a:moveTo>
                <a:lnTo>
                  <a:pt x="0" y="8930"/>
                </a:lnTo>
                <a:lnTo>
                  <a:pt x="8929" y="0"/>
                </a:lnTo>
                <a:lnTo>
                  <a:pt x="17859" y="8930"/>
                </a:lnTo>
                <a:lnTo>
                  <a:pt x="26789" y="8930"/>
                </a:lnTo>
                <a:lnTo>
                  <a:pt x="35718" y="26789"/>
                </a:lnTo>
                <a:lnTo>
                  <a:pt x="44648" y="26789"/>
                </a:lnTo>
                <a:lnTo>
                  <a:pt x="44648" y="35719"/>
                </a:lnTo>
                <a:lnTo>
                  <a:pt x="44648" y="35719"/>
                </a:lnTo>
                <a:lnTo>
                  <a:pt x="35718" y="35719"/>
                </a:lnTo>
                <a:lnTo>
                  <a:pt x="35718" y="26789"/>
                </a:lnTo>
                <a:lnTo>
                  <a:pt x="26789" y="17859"/>
                </a:lnTo>
                <a:lnTo>
                  <a:pt x="35718" y="8930"/>
                </a:lnTo>
                <a:lnTo>
                  <a:pt x="35718" y="8930"/>
                </a:lnTo>
                <a:lnTo>
                  <a:pt x="35718" y="8930"/>
                </a:lnTo>
                <a:lnTo>
                  <a:pt x="35718" y="8930"/>
                </a:lnTo>
                <a:lnTo>
                  <a:pt x="35718" y="8930"/>
                </a:lnTo>
                <a:lnTo>
                  <a:pt x="35718" y="8930"/>
                </a:lnTo>
                <a:lnTo>
                  <a:pt x="44648" y="8930"/>
                </a:lnTo>
                <a:lnTo>
                  <a:pt x="53578" y="8930"/>
                </a:lnTo>
                <a:lnTo>
                  <a:pt x="53578" y="8930"/>
                </a:lnTo>
                <a:lnTo>
                  <a:pt x="62507" y="8930"/>
                </a:lnTo>
                <a:lnTo>
                  <a:pt x="71437" y="17859"/>
                </a:lnTo>
                <a:lnTo>
                  <a:pt x="80367" y="26789"/>
                </a:lnTo>
                <a:lnTo>
                  <a:pt x="80367" y="17859"/>
                </a:lnTo>
                <a:lnTo>
                  <a:pt x="89296" y="17859"/>
                </a:lnTo>
                <a:lnTo>
                  <a:pt x="107156" y="17859"/>
                </a:lnTo>
                <a:lnTo>
                  <a:pt x="125015" y="17859"/>
                </a:lnTo>
                <a:lnTo>
                  <a:pt x="142875" y="17859"/>
                </a:lnTo>
                <a:lnTo>
                  <a:pt x="160734" y="17859"/>
                </a:lnTo>
                <a:lnTo>
                  <a:pt x="178593" y="17859"/>
                </a:lnTo>
                <a:lnTo>
                  <a:pt x="205382" y="17859"/>
                </a:lnTo>
                <a:lnTo>
                  <a:pt x="223242" y="17859"/>
                </a:lnTo>
                <a:lnTo>
                  <a:pt x="241101" y="8930"/>
                </a:lnTo>
                <a:lnTo>
                  <a:pt x="250031" y="8930"/>
                </a:lnTo>
                <a:lnTo>
                  <a:pt x="258960" y="8930"/>
                </a:lnTo>
                <a:lnTo>
                  <a:pt x="276820" y="8930"/>
                </a:lnTo>
                <a:lnTo>
                  <a:pt x="285750" y="17859"/>
                </a:lnTo>
                <a:lnTo>
                  <a:pt x="303609" y="17859"/>
                </a:lnTo>
                <a:lnTo>
                  <a:pt x="303609" y="17859"/>
                </a:lnTo>
                <a:lnTo>
                  <a:pt x="303609" y="17859"/>
                </a:lnTo>
                <a:lnTo>
                  <a:pt x="294679" y="17859"/>
                </a:lnTo>
                <a:lnTo>
                  <a:pt x="267890" y="0"/>
                </a:lnTo>
                <a:lnTo>
                  <a:pt x="267890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768328" y="2035969"/>
            <a:ext cx="133946" cy="133946"/>
          </a:xfrm>
          <a:custGeom>
            <a:avLst/>
            <a:gdLst/>
            <a:ahLst/>
            <a:cxnLst/>
            <a:rect l="0" t="0" r="0" b="0"/>
            <a:pathLst>
              <a:path w="133946" h="133946">
                <a:moveTo>
                  <a:pt x="125016" y="0"/>
                </a:moveTo>
                <a:lnTo>
                  <a:pt x="125016" y="0"/>
                </a:lnTo>
                <a:lnTo>
                  <a:pt x="125016" y="0"/>
                </a:lnTo>
                <a:lnTo>
                  <a:pt x="116086" y="17859"/>
                </a:lnTo>
                <a:lnTo>
                  <a:pt x="116086" y="35718"/>
                </a:lnTo>
                <a:lnTo>
                  <a:pt x="107156" y="35718"/>
                </a:lnTo>
                <a:lnTo>
                  <a:pt x="98227" y="44648"/>
                </a:lnTo>
                <a:lnTo>
                  <a:pt x="89297" y="44648"/>
                </a:lnTo>
                <a:lnTo>
                  <a:pt x="80367" y="53578"/>
                </a:lnTo>
                <a:lnTo>
                  <a:pt x="62508" y="53578"/>
                </a:lnTo>
                <a:lnTo>
                  <a:pt x="53578" y="62507"/>
                </a:lnTo>
                <a:lnTo>
                  <a:pt x="44649" y="62507"/>
                </a:lnTo>
                <a:lnTo>
                  <a:pt x="35719" y="71437"/>
                </a:lnTo>
                <a:lnTo>
                  <a:pt x="26789" y="71437"/>
                </a:lnTo>
                <a:lnTo>
                  <a:pt x="17860" y="80367"/>
                </a:lnTo>
                <a:lnTo>
                  <a:pt x="17860" y="80367"/>
                </a:lnTo>
                <a:lnTo>
                  <a:pt x="8930" y="80367"/>
                </a:lnTo>
                <a:lnTo>
                  <a:pt x="0" y="80367"/>
                </a:lnTo>
                <a:lnTo>
                  <a:pt x="0" y="80367"/>
                </a:lnTo>
                <a:lnTo>
                  <a:pt x="8930" y="89296"/>
                </a:lnTo>
                <a:lnTo>
                  <a:pt x="26789" y="98226"/>
                </a:lnTo>
                <a:lnTo>
                  <a:pt x="35719" y="98226"/>
                </a:lnTo>
                <a:lnTo>
                  <a:pt x="44649" y="107156"/>
                </a:lnTo>
                <a:lnTo>
                  <a:pt x="62508" y="116085"/>
                </a:lnTo>
                <a:lnTo>
                  <a:pt x="80367" y="125015"/>
                </a:lnTo>
                <a:lnTo>
                  <a:pt x="98227" y="125015"/>
                </a:lnTo>
                <a:lnTo>
                  <a:pt x="107156" y="125015"/>
                </a:lnTo>
                <a:lnTo>
                  <a:pt x="116086" y="125015"/>
                </a:lnTo>
                <a:lnTo>
                  <a:pt x="125016" y="133945"/>
                </a:lnTo>
                <a:lnTo>
                  <a:pt x="133945" y="133945"/>
                </a:lnTo>
                <a:lnTo>
                  <a:pt x="133945" y="133945"/>
                </a:lnTo>
                <a:lnTo>
                  <a:pt x="133945" y="133945"/>
                </a:lnTo>
                <a:lnTo>
                  <a:pt x="125016" y="133945"/>
                </a:lnTo>
                <a:lnTo>
                  <a:pt x="116086" y="125015"/>
                </a:lnTo>
                <a:lnTo>
                  <a:pt x="116086" y="12501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098852" y="1062633"/>
            <a:ext cx="1419821" cy="401837"/>
          </a:xfrm>
          <a:custGeom>
            <a:avLst/>
            <a:gdLst/>
            <a:ahLst/>
            <a:cxnLst/>
            <a:rect l="0" t="0" r="0" b="0"/>
            <a:pathLst>
              <a:path w="1419821" h="401837">
                <a:moveTo>
                  <a:pt x="1214437" y="53578"/>
                </a:moveTo>
                <a:lnTo>
                  <a:pt x="1205507" y="62508"/>
                </a:lnTo>
                <a:lnTo>
                  <a:pt x="1187648" y="71437"/>
                </a:lnTo>
                <a:lnTo>
                  <a:pt x="1169789" y="80367"/>
                </a:lnTo>
                <a:lnTo>
                  <a:pt x="1160859" y="71437"/>
                </a:lnTo>
                <a:lnTo>
                  <a:pt x="1151929" y="71437"/>
                </a:lnTo>
                <a:lnTo>
                  <a:pt x="1134070" y="62508"/>
                </a:lnTo>
                <a:lnTo>
                  <a:pt x="1116211" y="53578"/>
                </a:lnTo>
                <a:lnTo>
                  <a:pt x="1107281" y="35718"/>
                </a:lnTo>
                <a:lnTo>
                  <a:pt x="1080492" y="35718"/>
                </a:lnTo>
                <a:lnTo>
                  <a:pt x="1062632" y="35718"/>
                </a:lnTo>
                <a:lnTo>
                  <a:pt x="1044773" y="26789"/>
                </a:lnTo>
                <a:lnTo>
                  <a:pt x="1026914" y="26789"/>
                </a:lnTo>
                <a:lnTo>
                  <a:pt x="1009054" y="17859"/>
                </a:lnTo>
                <a:lnTo>
                  <a:pt x="982265" y="17859"/>
                </a:lnTo>
                <a:lnTo>
                  <a:pt x="946546" y="17859"/>
                </a:lnTo>
                <a:lnTo>
                  <a:pt x="910828" y="26789"/>
                </a:lnTo>
                <a:lnTo>
                  <a:pt x="884039" y="17859"/>
                </a:lnTo>
                <a:lnTo>
                  <a:pt x="857250" y="17859"/>
                </a:lnTo>
                <a:lnTo>
                  <a:pt x="821531" y="17859"/>
                </a:lnTo>
                <a:lnTo>
                  <a:pt x="785812" y="8929"/>
                </a:lnTo>
                <a:lnTo>
                  <a:pt x="750093" y="8929"/>
                </a:lnTo>
                <a:lnTo>
                  <a:pt x="723304" y="8929"/>
                </a:lnTo>
                <a:lnTo>
                  <a:pt x="687586" y="0"/>
                </a:lnTo>
                <a:lnTo>
                  <a:pt x="642937" y="0"/>
                </a:lnTo>
                <a:lnTo>
                  <a:pt x="607218" y="0"/>
                </a:lnTo>
                <a:lnTo>
                  <a:pt x="571500" y="0"/>
                </a:lnTo>
                <a:lnTo>
                  <a:pt x="535781" y="0"/>
                </a:lnTo>
                <a:lnTo>
                  <a:pt x="491132" y="8929"/>
                </a:lnTo>
                <a:lnTo>
                  <a:pt x="455414" y="8929"/>
                </a:lnTo>
                <a:lnTo>
                  <a:pt x="419695" y="17859"/>
                </a:lnTo>
                <a:lnTo>
                  <a:pt x="375046" y="17859"/>
                </a:lnTo>
                <a:lnTo>
                  <a:pt x="339328" y="26789"/>
                </a:lnTo>
                <a:lnTo>
                  <a:pt x="312539" y="26789"/>
                </a:lnTo>
                <a:lnTo>
                  <a:pt x="276820" y="35718"/>
                </a:lnTo>
                <a:lnTo>
                  <a:pt x="250031" y="44648"/>
                </a:lnTo>
                <a:lnTo>
                  <a:pt x="223242" y="53578"/>
                </a:lnTo>
                <a:lnTo>
                  <a:pt x="196453" y="62508"/>
                </a:lnTo>
                <a:lnTo>
                  <a:pt x="160734" y="80367"/>
                </a:lnTo>
                <a:lnTo>
                  <a:pt x="125015" y="98226"/>
                </a:lnTo>
                <a:lnTo>
                  <a:pt x="107156" y="116086"/>
                </a:lnTo>
                <a:lnTo>
                  <a:pt x="80367" y="133945"/>
                </a:lnTo>
                <a:lnTo>
                  <a:pt x="62507" y="151804"/>
                </a:lnTo>
                <a:lnTo>
                  <a:pt x="53578" y="169664"/>
                </a:lnTo>
                <a:lnTo>
                  <a:pt x="26789" y="187523"/>
                </a:lnTo>
                <a:lnTo>
                  <a:pt x="8929" y="205383"/>
                </a:lnTo>
                <a:lnTo>
                  <a:pt x="0" y="223242"/>
                </a:lnTo>
                <a:lnTo>
                  <a:pt x="0" y="241101"/>
                </a:lnTo>
                <a:lnTo>
                  <a:pt x="8929" y="250031"/>
                </a:lnTo>
                <a:lnTo>
                  <a:pt x="17859" y="258961"/>
                </a:lnTo>
                <a:lnTo>
                  <a:pt x="26789" y="276820"/>
                </a:lnTo>
                <a:lnTo>
                  <a:pt x="26789" y="285750"/>
                </a:lnTo>
                <a:lnTo>
                  <a:pt x="53578" y="294680"/>
                </a:lnTo>
                <a:lnTo>
                  <a:pt x="71437" y="303609"/>
                </a:lnTo>
                <a:lnTo>
                  <a:pt x="107156" y="312539"/>
                </a:lnTo>
                <a:lnTo>
                  <a:pt x="142875" y="330398"/>
                </a:lnTo>
                <a:lnTo>
                  <a:pt x="160734" y="330398"/>
                </a:lnTo>
                <a:lnTo>
                  <a:pt x="187523" y="348257"/>
                </a:lnTo>
                <a:lnTo>
                  <a:pt x="232171" y="348257"/>
                </a:lnTo>
                <a:lnTo>
                  <a:pt x="267890" y="348257"/>
                </a:lnTo>
                <a:lnTo>
                  <a:pt x="303609" y="357187"/>
                </a:lnTo>
                <a:lnTo>
                  <a:pt x="330398" y="366117"/>
                </a:lnTo>
                <a:lnTo>
                  <a:pt x="366117" y="366117"/>
                </a:lnTo>
                <a:lnTo>
                  <a:pt x="392906" y="375046"/>
                </a:lnTo>
                <a:lnTo>
                  <a:pt x="437554" y="383976"/>
                </a:lnTo>
                <a:lnTo>
                  <a:pt x="473273" y="383976"/>
                </a:lnTo>
                <a:lnTo>
                  <a:pt x="517921" y="383976"/>
                </a:lnTo>
                <a:lnTo>
                  <a:pt x="571500" y="392906"/>
                </a:lnTo>
                <a:lnTo>
                  <a:pt x="616148" y="401836"/>
                </a:lnTo>
                <a:lnTo>
                  <a:pt x="660796" y="401836"/>
                </a:lnTo>
                <a:lnTo>
                  <a:pt x="714375" y="401836"/>
                </a:lnTo>
                <a:lnTo>
                  <a:pt x="759023" y="401836"/>
                </a:lnTo>
                <a:lnTo>
                  <a:pt x="803671" y="401836"/>
                </a:lnTo>
                <a:lnTo>
                  <a:pt x="866179" y="401836"/>
                </a:lnTo>
                <a:lnTo>
                  <a:pt x="901898" y="401836"/>
                </a:lnTo>
                <a:lnTo>
                  <a:pt x="946546" y="401836"/>
                </a:lnTo>
                <a:lnTo>
                  <a:pt x="982265" y="401836"/>
                </a:lnTo>
                <a:lnTo>
                  <a:pt x="1026914" y="392906"/>
                </a:lnTo>
                <a:lnTo>
                  <a:pt x="1062632" y="383976"/>
                </a:lnTo>
                <a:lnTo>
                  <a:pt x="1116211" y="375046"/>
                </a:lnTo>
                <a:lnTo>
                  <a:pt x="1160859" y="366117"/>
                </a:lnTo>
                <a:lnTo>
                  <a:pt x="1196578" y="357187"/>
                </a:lnTo>
                <a:lnTo>
                  <a:pt x="1232296" y="348257"/>
                </a:lnTo>
                <a:lnTo>
                  <a:pt x="1268015" y="330398"/>
                </a:lnTo>
                <a:lnTo>
                  <a:pt x="1294804" y="321469"/>
                </a:lnTo>
                <a:lnTo>
                  <a:pt x="1321593" y="312539"/>
                </a:lnTo>
                <a:lnTo>
                  <a:pt x="1348382" y="294680"/>
                </a:lnTo>
                <a:lnTo>
                  <a:pt x="1366242" y="276820"/>
                </a:lnTo>
                <a:lnTo>
                  <a:pt x="1393031" y="258961"/>
                </a:lnTo>
                <a:lnTo>
                  <a:pt x="1401961" y="241101"/>
                </a:lnTo>
                <a:lnTo>
                  <a:pt x="1410890" y="232172"/>
                </a:lnTo>
                <a:lnTo>
                  <a:pt x="1419820" y="223242"/>
                </a:lnTo>
                <a:lnTo>
                  <a:pt x="1419820" y="205383"/>
                </a:lnTo>
                <a:lnTo>
                  <a:pt x="1410890" y="196453"/>
                </a:lnTo>
                <a:lnTo>
                  <a:pt x="1393031" y="178594"/>
                </a:lnTo>
                <a:lnTo>
                  <a:pt x="1375171" y="169664"/>
                </a:lnTo>
                <a:lnTo>
                  <a:pt x="1321593" y="151804"/>
                </a:lnTo>
                <a:lnTo>
                  <a:pt x="1259086" y="133945"/>
                </a:lnTo>
                <a:lnTo>
                  <a:pt x="1205507" y="116086"/>
                </a:lnTo>
                <a:lnTo>
                  <a:pt x="1125140" y="89297"/>
                </a:lnTo>
                <a:lnTo>
                  <a:pt x="1026914" y="71437"/>
                </a:lnTo>
                <a:lnTo>
                  <a:pt x="1026914" y="7143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509742" y="3795117"/>
            <a:ext cx="169665" cy="178595"/>
          </a:xfrm>
          <a:custGeom>
            <a:avLst/>
            <a:gdLst/>
            <a:ahLst/>
            <a:cxnLst/>
            <a:rect l="0" t="0" r="0" b="0"/>
            <a:pathLst>
              <a:path w="169665" h="178595">
                <a:moveTo>
                  <a:pt x="0" y="0"/>
                </a:moveTo>
                <a:lnTo>
                  <a:pt x="26789" y="8929"/>
                </a:lnTo>
                <a:lnTo>
                  <a:pt x="44649" y="26789"/>
                </a:lnTo>
                <a:lnTo>
                  <a:pt x="62508" y="53578"/>
                </a:lnTo>
                <a:lnTo>
                  <a:pt x="71438" y="71437"/>
                </a:lnTo>
                <a:lnTo>
                  <a:pt x="98227" y="89297"/>
                </a:lnTo>
                <a:lnTo>
                  <a:pt x="125016" y="98226"/>
                </a:lnTo>
                <a:lnTo>
                  <a:pt x="133946" y="125015"/>
                </a:lnTo>
                <a:lnTo>
                  <a:pt x="160735" y="142875"/>
                </a:lnTo>
                <a:lnTo>
                  <a:pt x="169664" y="178594"/>
                </a:lnTo>
                <a:lnTo>
                  <a:pt x="169664" y="178594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920008" y="4107656"/>
            <a:ext cx="17860" cy="8931"/>
          </a:xfrm>
          <a:custGeom>
            <a:avLst/>
            <a:gdLst/>
            <a:ahLst/>
            <a:cxnLst/>
            <a:rect l="0" t="0" r="0" b="0"/>
            <a:pathLst>
              <a:path w="17860" h="8931">
                <a:moveTo>
                  <a:pt x="0" y="8930"/>
                </a:moveTo>
                <a:lnTo>
                  <a:pt x="0" y="8930"/>
                </a:lnTo>
                <a:lnTo>
                  <a:pt x="0" y="8930"/>
                </a:lnTo>
                <a:lnTo>
                  <a:pt x="0" y="8930"/>
                </a:lnTo>
                <a:lnTo>
                  <a:pt x="8930" y="0"/>
                </a:lnTo>
                <a:lnTo>
                  <a:pt x="17859" y="0"/>
                </a:lnTo>
                <a:lnTo>
                  <a:pt x="8930" y="0"/>
                </a:lnTo>
                <a:lnTo>
                  <a:pt x="17859" y="8930"/>
                </a:lnTo>
                <a:lnTo>
                  <a:pt x="17859" y="893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036094" y="3973711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1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45023" y="2732484"/>
            <a:ext cx="357189" cy="116087"/>
          </a:xfrm>
          <a:custGeom>
            <a:avLst/>
            <a:gdLst/>
            <a:ahLst/>
            <a:cxnLst/>
            <a:rect l="0" t="0" r="0" b="0"/>
            <a:pathLst>
              <a:path w="357189" h="116087">
                <a:moveTo>
                  <a:pt x="348258" y="107156"/>
                </a:moveTo>
                <a:lnTo>
                  <a:pt x="357188" y="116086"/>
                </a:lnTo>
                <a:lnTo>
                  <a:pt x="339329" y="116086"/>
                </a:lnTo>
                <a:lnTo>
                  <a:pt x="312540" y="116086"/>
                </a:lnTo>
                <a:lnTo>
                  <a:pt x="276821" y="107156"/>
                </a:lnTo>
                <a:lnTo>
                  <a:pt x="250032" y="98227"/>
                </a:lnTo>
                <a:lnTo>
                  <a:pt x="232172" y="89297"/>
                </a:lnTo>
                <a:lnTo>
                  <a:pt x="214313" y="80367"/>
                </a:lnTo>
                <a:lnTo>
                  <a:pt x="196454" y="62508"/>
                </a:lnTo>
                <a:lnTo>
                  <a:pt x="169665" y="53579"/>
                </a:lnTo>
                <a:lnTo>
                  <a:pt x="151805" y="44649"/>
                </a:lnTo>
                <a:lnTo>
                  <a:pt x="133946" y="35719"/>
                </a:lnTo>
                <a:lnTo>
                  <a:pt x="116086" y="26789"/>
                </a:lnTo>
                <a:lnTo>
                  <a:pt x="89297" y="17860"/>
                </a:lnTo>
                <a:lnTo>
                  <a:pt x="71438" y="8930"/>
                </a:lnTo>
                <a:lnTo>
                  <a:pt x="53579" y="0"/>
                </a:lnTo>
                <a:lnTo>
                  <a:pt x="44649" y="8930"/>
                </a:lnTo>
                <a:lnTo>
                  <a:pt x="26790" y="8930"/>
                </a:lnTo>
                <a:lnTo>
                  <a:pt x="17860" y="8930"/>
                </a:lnTo>
                <a:lnTo>
                  <a:pt x="8930" y="17860"/>
                </a:lnTo>
                <a:lnTo>
                  <a:pt x="0" y="26789"/>
                </a:lnTo>
                <a:lnTo>
                  <a:pt x="0" y="35719"/>
                </a:lnTo>
                <a:lnTo>
                  <a:pt x="0" y="3571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803672" y="2009179"/>
            <a:ext cx="178595" cy="705447"/>
          </a:xfrm>
          <a:custGeom>
            <a:avLst/>
            <a:gdLst/>
            <a:ahLst/>
            <a:cxnLst/>
            <a:rect l="0" t="0" r="0" b="0"/>
            <a:pathLst>
              <a:path w="178595" h="705447">
                <a:moveTo>
                  <a:pt x="169664" y="26790"/>
                </a:moveTo>
                <a:lnTo>
                  <a:pt x="178594" y="26790"/>
                </a:lnTo>
                <a:lnTo>
                  <a:pt x="178594" y="26790"/>
                </a:lnTo>
                <a:lnTo>
                  <a:pt x="169664" y="17860"/>
                </a:lnTo>
                <a:lnTo>
                  <a:pt x="169664" y="0"/>
                </a:lnTo>
                <a:lnTo>
                  <a:pt x="169664" y="0"/>
                </a:lnTo>
                <a:lnTo>
                  <a:pt x="169664" y="0"/>
                </a:lnTo>
                <a:lnTo>
                  <a:pt x="160734" y="0"/>
                </a:lnTo>
                <a:lnTo>
                  <a:pt x="169664" y="17860"/>
                </a:lnTo>
                <a:lnTo>
                  <a:pt x="169664" y="26790"/>
                </a:lnTo>
                <a:lnTo>
                  <a:pt x="169664" y="26790"/>
                </a:lnTo>
                <a:lnTo>
                  <a:pt x="160734" y="26790"/>
                </a:lnTo>
                <a:lnTo>
                  <a:pt x="160734" y="44649"/>
                </a:lnTo>
                <a:lnTo>
                  <a:pt x="160734" y="44649"/>
                </a:lnTo>
                <a:lnTo>
                  <a:pt x="160734" y="44649"/>
                </a:lnTo>
                <a:lnTo>
                  <a:pt x="151805" y="44649"/>
                </a:lnTo>
                <a:lnTo>
                  <a:pt x="142875" y="44649"/>
                </a:lnTo>
                <a:lnTo>
                  <a:pt x="125016" y="44649"/>
                </a:lnTo>
                <a:lnTo>
                  <a:pt x="116086" y="53579"/>
                </a:lnTo>
                <a:lnTo>
                  <a:pt x="98227" y="53579"/>
                </a:lnTo>
                <a:lnTo>
                  <a:pt x="89297" y="62508"/>
                </a:lnTo>
                <a:lnTo>
                  <a:pt x="80367" y="62508"/>
                </a:lnTo>
                <a:lnTo>
                  <a:pt x="71437" y="80368"/>
                </a:lnTo>
                <a:lnTo>
                  <a:pt x="62508" y="89297"/>
                </a:lnTo>
                <a:lnTo>
                  <a:pt x="53578" y="98227"/>
                </a:lnTo>
                <a:lnTo>
                  <a:pt x="44648" y="116086"/>
                </a:lnTo>
                <a:lnTo>
                  <a:pt x="26789" y="125016"/>
                </a:lnTo>
                <a:lnTo>
                  <a:pt x="17859" y="142875"/>
                </a:lnTo>
                <a:lnTo>
                  <a:pt x="8930" y="160735"/>
                </a:lnTo>
                <a:lnTo>
                  <a:pt x="0" y="178594"/>
                </a:lnTo>
                <a:lnTo>
                  <a:pt x="0" y="187524"/>
                </a:lnTo>
                <a:lnTo>
                  <a:pt x="0" y="214313"/>
                </a:lnTo>
                <a:lnTo>
                  <a:pt x="8930" y="232172"/>
                </a:lnTo>
                <a:lnTo>
                  <a:pt x="26789" y="258961"/>
                </a:lnTo>
                <a:lnTo>
                  <a:pt x="35719" y="276821"/>
                </a:lnTo>
                <a:lnTo>
                  <a:pt x="44648" y="294680"/>
                </a:lnTo>
                <a:lnTo>
                  <a:pt x="62508" y="312540"/>
                </a:lnTo>
                <a:lnTo>
                  <a:pt x="80367" y="330399"/>
                </a:lnTo>
                <a:lnTo>
                  <a:pt x="98227" y="339329"/>
                </a:lnTo>
                <a:lnTo>
                  <a:pt x="107156" y="348258"/>
                </a:lnTo>
                <a:lnTo>
                  <a:pt x="125016" y="357188"/>
                </a:lnTo>
                <a:lnTo>
                  <a:pt x="133945" y="357188"/>
                </a:lnTo>
                <a:lnTo>
                  <a:pt x="142875" y="366118"/>
                </a:lnTo>
                <a:lnTo>
                  <a:pt x="151805" y="375047"/>
                </a:lnTo>
                <a:lnTo>
                  <a:pt x="151805" y="383977"/>
                </a:lnTo>
                <a:lnTo>
                  <a:pt x="160734" y="383977"/>
                </a:lnTo>
                <a:lnTo>
                  <a:pt x="151805" y="383977"/>
                </a:lnTo>
                <a:lnTo>
                  <a:pt x="151805" y="383977"/>
                </a:lnTo>
                <a:lnTo>
                  <a:pt x="142875" y="383977"/>
                </a:lnTo>
                <a:lnTo>
                  <a:pt x="133945" y="383977"/>
                </a:lnTo>
                <a:lnTo>
                  <a:pt x="125016" y="392907"/>
                </a:lnTo>
                <a:lnTo>
                  <a:pt x="125016" y="419696"/>
                </a:lnTo>
                <a:lnTo>
                  <a:pt x="116086" y="437555"/>
                </a:lnTo>
                <a:lnTo>
                  <a:pt x="98227" y="446485"/>
                </a:lnTo>
                <a:lnTo>
                  <a:pt x="89297" y="464344"/>
                </a:lnTo>
                <a:lnTo>
                  <a:pt x="80367" y="482204"/>
                </a:lnTo>
                <a:lnTo>
                  <a:pt x="62508" y="500063"/>
                </a:lnTo>
                <a:lnTo>
                  <a:pt x="53578" y="517923"/>
                </a:lnTo>
                <a:lnTo>
                  <a:pt x="44648" y="535782"/>
                </a:lnTo>
                <a:lnTo>
                  <a:pt x="44648" y="562571"/>
                </a:lnTo>
                <a:lnTo>
                  <a:pt x="44648" y="589360"/>
                </a:lnTo>
                <a:lnTo>
                  <a:pt x="44648" y="616149"/>
                </a:lnTo>
                <a:lnTo>
                  <a:pt x="53578" y="642938"/>
                </a:lnTo>
                <a:lnTo>
                  <a:pt x="53578" y="651868"/>
                </a:lnTo>
                <a:lnTo>
                  <a:pt x="62508" y="660798"/>
                </a:lnTo>
                <a:lnTo>
                  <a:pt x="71437" y="678657"/>
                </a:lnTo>
                <a:lnTo>
                  <a:pt x="80367" y="687587"/>
                </a:lnTo>
                <a:lnTo>
                  <a:pt x="98227" y="696516"/>
                </a:lnTo>
                <a:lnTo>
                  <a:pt x="116086" y="705446"/>
                </a:lnTo>
                <a:lnTo>
                  <a:pt x="133945" y="696516"/>
                </a:lnTo>
                <a:lnTo>
                  <a:pt x="151805" y="687587"/>
                </a:lnTo>
                <a:lnTo>
                  <a:pt x="160734" y="687587"/>
                </a:lnTo>
                <a:lnTo>
                  <a:pt x="169664" y="678657"/>
                </a:lnTo>
                <a:lnTo>
                  <a:pt x="169664" y="678657"/>
                </a:lnTo>
                <a:lnTo>
                  <a:pt x="169664" y="669727"/>
                </a:lnTo>
                <a:lnTo>
                  <a:pt x="151805" y="669727"/>
                </a:lnTo>
                <a:lnTo>
                  <a:pt x="133945" y="669727"/>
                </a:lnTo>
                <a:lnTo>
                  <a:pt x="133945" y="66972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3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747"/>
          <a:stretch/>
        </p:blipFill>
        <p:spPr>
          <a:xfrm>
            <a:off x="1151466" y="0"/>
            <a:ext cx="7027333" cy="5148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70667" y="5318276"/>
            <a:ext cx="482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 event: MPT (Mid Pleistocene Transition):</a:t>
            </a:r>
          </a:p>
          <a:p>
            <a:r>
              <a:rPr lang="en-US" dirty="0"/>
              <a:t>	</a:t>
            </a:r>
            <a:r>
              <a:rPr lang="en-US" dirty="0" smtClean="0"/>
              <a:t>Before (around) 700 </a:t>
            </a:r>
            <a:r>
              <a:rPr lang="en-US" dirty="0" err="1" smtClean="0"/>
              <a:t>kyr</a:t>
            </a:r>
            <a:r>
              <a:rPr lang="en-US" dirty="0" smtClean="0"/>
              <a:t> BP: 100 </a:t>
            </a:r>
            <a:r>
              <a:rPr lang="en-US" dirty="0" err="1" smtClean="0"/>
              <a:t>kyr</a:t>
            </a:r>
            <a:r>
              <a:rPr lang="en-US" dirty="0" smtClean="0"/>
              <a:t> period</a:t>
            </a:r>
          </a:p>
          <a:p>
            <a:r>
              <a:rPr lang="en-US" dirty="0"/>
              <a:t>	</a:t>
            </a:r>
            <a:r>
              <a:rPr lang="en-US" dirty="0" smtClean="0"/>
              <a:t>After: 41 </a:t>
            </a:r>
            <a:r>
              <a:rPr lang="en-US" dirty="0" err="1" smtClean="0"/>
              <a:t>kyr</a:t>
            </a:r>
            <a:r>
              <a:rPr lang="en-US" dirty="0" smtClean="0"/>
              <a:t> period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18267" y="5318276"/>
            <a:ext cx="4978400" cy="106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643188" y="2669977"/>
            <a:ext cx="428626" cy="1178719"/>
          </a:xfrm>
          <a:custGeom>
            <a:avLst/>
            <a:gdLst/>
            <a:ahLst/>
            <a:cxnLst/>
            <a:rect l="0" t="0" r="0" b="0"/>
            <a:pathLst>
              <a:path w="428626" h="1178719">
                <a:moveTo>
                  <a:pt x="232171" y="35718"/>
                </a:moveTo>
                <a:lnTo>
                  <a:pt x="241101" y="35718"/>
                </a:lnTo>
                <a:lnTo>
                  <a:pt x="232171" y="35718"/>
                </a:lnTo>
                <a:lnTo>
                  <a:pt x="232171" y="26789"/>
                </a:lnTo>
                <a:lnTo>
                  <a:pt x="223242" y="17859"/>
                </a:lnTo>
                <a:lnTo>
                  <a:pt x="214312" y="8929"/>
                </a:lnTo>
                <a:lnTo>
                  <a:pt x="214312" y="8929"/>
                </a:lnTo>
                <a:lnTo>
                  <a:pt x="214312" y="8929"/>
                </a:lnTo>
                <a:lnTo>
                  <a:pt x="205382" y="0"/>
                </a:lnTo>
                <a:lnTo>
                  <a:pt x="196453" y="0"/>
                </a:lnTo>
                <a:lnTo>
                  <a:pt x="196453" y="8929"/>
                </a:lnTo>
                <a:lnTo>
                  <a:pt x="178593" y="8929"/>
                </a:lnTo>
                <a:lnTo>
                  <a:pt x="169664" y="17859"/>
                </a:lnTo>
                <a:lnTo>
                  <a:pt x="151804" y="26789"/>
                </a:lnTo>
                <a:lnTo>
                  <a:pt x="151804" y="44648"/>
                </a:lnTo>
                <a:lnTo>
                  <a:pt x="142875" y="53578"/>
                </a:lnTo>
                <a:lnTo>
                  <a:pt x="125015" y="62507"/>
                </a:lnTo>
                <a:lnTo>
                  <a:pt x="107156" y="89296"/>
                </a:lnTo>
                <a:lnTo>
                  <a:pt x="89296" y="107156"/>
                </a:lnTo>
                <a:lnTo>
                  <a:pt x="80367" y="133944"/>
                </a:lnTo>
                <a:lnTo>
                  <a:pt x="71437" y="169663"/>
                </a:lnTo>
                <a:lnTo>
                  <a:pt x="62507" y="205382"/>
                </a:lnTo>
                <a:lnTo>
                  <a:pt x="44648" y="232171"/>
                </a:lnTo>
                <a:lnTo>
                  <a:pt x="44648" y="276819"/>
                </a:lnTo>
                <a:lnTo>
                  <a:pt x="26789" y="312538"/>
                </a:lnTo>
                <a:lnTo>
                  <a:pt x="26789" y="357187"/>
                </a:lnTo>
                <a:lnTo>
                  <a:pt x="17859" y="401835"/>
                </a:lnTo>
                <a:lnTo>
                  <a:pt x="0" y="437554"/>
                </a:lnTo>
                <a:lnTo>
                  <a:pt x="0" y="491132"/>
                </a:lnTo>
                <a:lnTo>
                  <a:pt x="0" y="544710"/>
                </a:lnTo>
                <a:lnTo>
                  <a:pt x="8929" y="607218"/>
                </a:lnTo>
                <a:lnTo>
                  <a:pt x="8929" y="651866"/>
                </a:lnTo>
                <a:lnTo>
                  <a:pt x="8929" y="705444"/>
                </a:lnTo>
                <a:lnTo>
                  <a:pt x="8929" y="750093"/>
                </a:lnTo>
                <a:lnTo>
                  <a:pt x="8929" y="794741"/>
                </a:lnTo>
                <a:lnTo>
                  <a:pt x="8929" y="857249"/>
                </a:lnTo>
                <a:lnTo>
                  <a:pt x="8929" y="901898"/>
                </a:lnTo>
                <a:lnTo>
                  <a:pt x="17859" y="937616"/>
                </a:lnTo>
                <a:lnTo>
                  <a:pt x="26789" y="982265"/>
                </a:lnTo>
                <a:lnTo>
                  <a:pt x="44648" y="1026913"/>
                </a:lnTo>
                <a:lnTo>
                  <a:pt x="53578" y="1062632"/>
                </a:lnTo>
                <a:lnTo>
                  <a:pt x="71437" y="1089421"/>
                </a:lnTo>
                <a:lnTo>
                  <a:pt x="80367" y="1107280"/>
                </a:lnTo>
                <a:lnTo>
                  <a:pt x="98226" y="1134069"/>
                </a:lnTo>
                <a:lnTo>
                  <a:pt x="116085" y="1142999"/>
                </a:lnTo>
                <a:lnTo>
                  <a:pt x="133945" y="1160859"/>
                </a:lnTo>
                <a:lnTo>
                  <a:pt x="160734" y="1160859"/>
                </a:lnTo>
                <a:lnTo>
                  <a:pt x="178593" y="1169788"/>
                </a:lnTo>
                <a:lnTo>
                  <a:pt x="196453" y="1178718"/>
                </a:lnTo>
                <a:lnTo>
                  <a:pt x="223242" y="1169788"/>
                </a:lnTo>
                <a:lnTo>
                  <a:pt x="241101" y="1160859"/>
                </a:lnTo>
                <a:lnTo>
                  <a:pt x="267890" y="1160859"/>
                </a:lnTo>
                <a:lnTo>
                  <a:pt x="285750" y="1142999"/>
                </a:lnTo>
                <a:lnTo>
                  <a:pt x="294679" y="1125140"/>
                </a:lnTo>
                <a:lnTo>
                  <a:pt x="312539" y="1107280"/>
                </a:lnTo>
                <a:lnTo>
                  <a:pt x="321468" y="1071562"/>
                </a:lnTo>
                <a:lnTo>
                  <a:pt x="339328" y="1044773"/>
                </a:lnTo>
                <a:lnTo>
                  <a:pt x="357187" y="1009054"/>
                </a:lnTo>
                <a:lnTo>
                  <a:pt x="366117" y="973335"/>
                </a:lnTo>
                <a:lnTo>
                  <a:pt x="383976" y="937616"/>
                </a:lnTo>
                <a:lnTo>
                  <a:pt x="392906" y="892968"/>
                </a:lnTo>
                <a:lnTo>
                  <a:pt x="401835" y="848319"/>
                </a:lnTo>
                <a:lnTo>
                  <a:pt x="410765" y="803671"/>
                </a:lnTo>
                <a:lnTo>
                  <a:pt x="419695" y="759023"/>
                </a:lnTo>
                <a:lnTo>
                  <a:pt x="428625" y="714374"/>
                </a:lnTo>
                <a:lnTo>
                  <a:pt x="428625" y="660796"/>
                </a:lnTo>
                <a:lnTo>
                  <a:pt x="428625" y="616148"/>
                </a:lnTo>
                <a:lnTo>
                  <a:pt x="428625" y="562569"/>
                </a:lnTo>
                <a:lnTo>
                  <a:pt x="428625" y="508991"/>
                </a:lnTo>
                <a:lnTo>
                  <a:pt x="428625" y="464343"/>
                </a:lnTo>
                <a:lnTo>
                  <a:pt x="419695" y="410765"/>
                </a:lnTo>
                <a:lnTo>
                  <a:pt x="419695" y="366116"/>
                </a:lnTo>
                <a:lnTo>
                  <a:pt x="419695" y="321468"/>
                </a:lnTo>
                <a:lnTo>
                  <a:pt x="401835" y="276819"/>
                </a:lnTo>
                <a:lnTo>
                  <a:pt x="383976" y="232171"/>
                </a:lnTo>
                <a:lnTo>
                  <a:pt x="366117" y="187523"/>
                </a:lnTo>
                <a:lnTo>
                  <a:pt x="339328" y="133944"/>
                </a:lnTo>
                <a:lnTo>
                  <a:pt x="312539" y="98226"/>
                </a:lnTo>
                <a:lnTo>
                  <a:pt x="276820" y="62507"/>
                </a:lnTo>
                <a:lnTo>
                  <a:pt x="250031" y="35718"/>
                </a:lnTo>
                <a:lnTo>
                  <a:pt x="205382" y="17859"/>
                </a:lnTo>
                <a:lnTo>
                  <a:pt x="205382" y="1785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26914" y="651867"/>
            <a:ext cx="62509" cy="35720"/>
          </a:xfrm>
          <a:custGeom>
            <a:avLst/>
            <a:gdLst/>
            <a:ahLst/>
            <a:cxnLst/>
            <a:rect l="0" t="0" r="0" b="0"/>
            <a:pathLst>
              <a:path w="62509" h="35720">
                <a:moveTo>
                  <a:pt x="0" y="8930"/>
                </a:moveTo>
                <a:lnTo>
                  <a:pt x="35719" y="17860"/>
                </a:lnTo>
                <a:lnTo>
                  <a:pt x="53578" y="35719"/>
                </a:lnTo>
                <a:lnTo>
                  <a:pt x="62508" y="26789"/>
                </a:lnTo>
                <a:lnTo>
                  <a:pt x="62508" y="26789"/>
                </a:lnTo>
                <a:lnTo>
                  <a:pt x="53578" y="26789"/>
                </a:lnTo>
                <a:lnTo>
                  <a:pt x="62508" y="26789"/>
                </a:lnTo>
                <a:lnTo>
                  <a:pt x="53578" y="17860"/>
                </a:lnTo>
                <a:lnTo>
                  <a:pt x="17860" y="0"/>
                </a:lnTo>
                <a:lnTo>
                  <a:pt x="17860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7295555" y="4813101"/>
            <a:ext cx="53579" cy="455416"/>
          </a:xfrm>
          <a:custGeom>
            <a:avLst/>
            <a:gdLst/>
            <a:ahLst/>
            <a:cxnLst/>
            <a:rect l="0" t="0" r="0" b="0"/>
            <a:pathLst>
              <a:path w="53579" h="455416">
                <a:moveTo>
                  <a:pt x="8929" y="0"/>
                </a:moveTo>
                <a:lnTo>
                  <a:pt x="8929" y="8930"/>
                </a:lnTo>
                <a:lnTo>
                  <a:pt x="8929" y="8930"/>
                </a:lnTo>
                <a:lnTo>
                  <a:pt x="8929" y="35719"/>
                </a:lnTo>
                <a:lnTo>
                  <a:pt x="0" y="62508"/>
                </a:lnTo>
                <a:lnTo>
                  <a:pt x="8929" y="107157"/>
                </a:lnTo>
                <a:lnTo>
                  <a:pt x="8929" y="151805"/>
                </a:lnTo>
                <a:lnTo>
                  <a:pt x="17859" y="205383"/>
                </a:lnTo>
                <a:lnTo>
                  <a:pt x="17859" y="267891"/>
                </a:lnTo>
                <a:lnTo>
                  <a:pt x="26789" y="312540"/>
                </a:lnTo>
                <a:lnTo>
                  <a:pt x="26789" y="357188"/>
                </a:lnTo>
                <a:lnTo>
                  <a:pt x="35718" y="392907"/>
                </a:lnTo>
                <a:lnTo>
                  <a:pt x="35718" y="428626"/>
                </a:lnTo>
                <a:lnTo>
                  <a:pt x="44648" y="446485"/>
                </a:lnTo>
                <a:lnTo>
                  <a:pt x="53578" y="455415"/>
                </a:lnTo>
                <a:lnTo>
                  <a:pt x="53578" y="437555"/>
                </a:lnTo>
                <a:lnTo>
                  <a:pt x="53578" y="401837"/>
                </a:lnTo>
                <a:lnTo>
                  <a:pt x="44648" y="357188"/>
                </a:lnTo>
                <a:lnTo>
                  <a:pt x="44648" y="35718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331273" y="4661296"/>
            <a:ext cx="205384" cy="482205"/>
          </a:xfrm>
          <a:custGeom>
            <a:avLst/>
            <a:gdLst/>
            <a:ahLst/>
            <a:cxnLst/>
            <a:rect l="0" t="0" r="0" b="0"/>
            <a:pathLst>
              <a:path w="205384" h="482205">
                <a:moveTo>
                  <a:pt x="0" y="116086"/>
                </a:moveTo>
                <a:lnTo>
                  <a:pt x="8930" y="142875"/>
                </a:lnTo>
                <a:lnTo>
                  <a:pt x="17860" y="169665"/>
                </a:lnTo>
                <a:lnTo>
                  <a:pt x="26790" y="205383"/>
                </a:lnTo>
                <a:lnTo>
                  <a:pt x="44649" y="241102"/>
                </a:lnTo>
                <a:lnTo>
                  <a:pt x="62508" y="285751"/>
                </a:lnTo>
                <a:lnTo>
                  <a:pt x="89297" y="330399"/>
                </a:lnTo>
                <a:lnTo>
                  <a:pt x="116086" y="375048"/>
                </a:lnTo>
                <a:lnTo>
                  <a:pt x="142875" y="410767"/>
                </a:lnTo>
                <a:lnTo>
                  <a:pt x="160735" y="446485"/>
                </a:lnTo>
                <a:lnTo>
                  <a:pt x="178594" y="473274"/>
                </a:lnTo>
                <a:lnTo>
                  <a:pt x="196454" y="482204"/>
                </a:lnTo>
                <a:lnTo>
                  <a:pt x="205383" y="482204"/>
                </a:lnTo>
                <a:lnTo>
                  <a:pt x="205383" y="464345"/>
                </a:lnTo>
                <a:lnTo>
                  <a:pt x="196454" y="455415"/>
                </a:lnTo>
                <a:lnTo>
                  <a:pt x="187524" y="410767"/>
                </a:lnTo>
                <a:lnTo>
                  <a:pt x="187524" y="339329"/>
                </a:lnTo>
                <a:lnTo>
                  <a:pt x="187524" y="276821"/>
                </a:lnTo>
                <a:lnTo>
                  <a:pt x="178594" y="205383"/>
                </a:lnTo>
                <a:lnTo>
                  <a:pt x="178594" y="133946"/>
                </a:lnTo>
                <a:lnTo>
                  <a:pt x="178594" y="80368"/>
                </a:lnTo>
                <a:lnTo>
                  <a:pt x="178594" y="35719"/>
                </a:lnTo>
                <a:lnTo>
                  <a:pt x="178594" y="0"/>
                </a:lnTo>
                <a:lnTo>
                  <a:pt x="178594" y="0"/>
                </a:lnTo>
                <a:lnTo>
                  <a:pt x="178594" y="8930"/>
                </a:lnTo>
                <a:lnTo>
                  <a:pt x="178594" y="26790"/>
                </a:lnTo>
                <a:lnTo>
                  <a:pt x="187524" y="44649"/>
                </a:lnTo>
                <a:lnTo>
                  <a:pt x="187524" y="4464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679531" y="4741664"/>
            <a:ext cx="187525" cy="366118"/>
          </a:xfrm>
          <a:custGeom>
            <a:avLst/>
            <a:gdLst/>
            <a:ahLst/>
            <a:cxnLst/>
            <a:rect l="0" t="0" r="0" b="0"/>
            <a:pathLst>
              <a:path w="187525" h="366118">
                <a:moveTo>
                  <a:pt x="116086" y="62507"/>
                </a:moveTo>
                <a:lnTo>
                  <a:pt x="107157" y="44648"/>
                </a:lnTo>
                <a:lnTo>
                  <a:pt x="89297" y="35718"/>
                </a:lnTo>
                <a:lnTo>
                  <a:pt x="62508" y="26789"/>
                </a:lnTo>
                <a:lnTo>
                  <a:pt x="44649" y="35718"/>
                </a:lnTo>
                <a:lnTo>
                  <a:pt x="26789" y="44648"/>
                </a:lnTo>
                <a:lnTo>
                  <a:pt x="17860" y="80367"/>
                </a:lnTo>
                <a:lnTo>
                  <a:pt x="8930" y="142875"/>
                </a:lnTo>
                <a:lnTo>
                  <a:pt x="0" y="205383"/>
                </a:lnTo>
                <a:lnTo>
                  <a:pt x="0" y="267891"/>
                </a:lnTo>
                <a:lnTo>
                  <a:pt x="8930" y="330399"/>
                </a:lnTo>
                <a:lnTo>
                  <a:pt x="26789" y="357188"/>
                </a:lnTo>
                <a:lnTo>
                  <a:pt x="53578" y="366117"/>
                </a:lnTo>
                <a:lnTo>
                  <a:pt x="80367" y="366117"/>
                </a:lnTo>
                <a:lnTo>
                  <a:pt x="107157" y="348258"/>
                </a:lnTo>
                <a:lnTo>
                  <a:pt x="133946" y="312539"/>
                </a:lnTo>
                <a:lnTo>
                  <a:pt x="160735" y="276820"/>
                </a:lnTo>
                <a:lnTo>
                  <a:pt x="178594" y="223242"/>
                </a:lnTo>
                <a:lnTo>
                  <a:pt x="187524" y="187524"/>
                </a:lnTo>
                <a:lnTo>
                  <a:pt x="178594" y="133945"/>
                </a:lnTo>
                <a:lnTo>
                  <a:pt x="160735" y="107156"/>
                </a:lnTo>
                <a:lnTo>
                  <a:pt x="133946" y="80367"/>
                </a:lnTo>
                <a:lnTo>
                  <a:pt x="98227" y="62507"/>
                </a:lnTo>
                <a:lnTo>
                  <a:pt x="80367" y="35718"/>
                </a:lnTo>
                <a:lnTo>
                  <a:pt x="62508" y="0"/>
                </a:lnTo>
                <a:lnTo>
                  <a:pt x="62508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947422" y="4500562"/>
            <a:ext cx="285750" cy="151806"/>
          </a:xfrm>
          <a:custGeom>
            <a:avLst/>
            <a:gdLst/>
            <a:ahLst/>
            <a:cxnLst/>
            <a:rect l="0" t="0" r="0" b="0"/>
            <a:pathLst>
              <a:path w="285750" h="151806">
                <a:moveTo>
                  <a:pt x="0" y="133945"/>
                </a:moveTo>
                <a:lnTo>
                  <a:pt x="17859" y="151805"/>
                </a:lnTo>
                <a:lnTo>
                  <a:pt x="35719" y="151805"/>
                </a:lnTo>
                <a:lnTo>
                  <a:pt x="53578" y="142875"/>
                </a:lnTo>
                <a:lnTo>
                  <a:pt x="80367" y="133945"/>
                </a:lnTo>
                <a:lnTo>
                  <a:pt x="107156" y="107156"/>
                </a:lnTo>
                <a:lnTo>
                  <a:pt x="142875" y="89297"/>
                </a:lnTo>
                <a:lnTo>
                  <a:pt x="187523" y="71438"/>
                </a:lnTo>
                <a:lnTo>
                  <a:pt x="223242" y="53578"/>
                </a:lnTo>
                <a:lnTo>
                  <a:pt x="250030" y="44649"/>
                </a:lnTo>
                <a:lnTo>
                  <a:pt x="276819" y="26789"/>
                </a:lnTo>
                <a:lnTo>
                  <a:pt x="285749" y="17859"/>
                </a:lnTo>
                <a:lnTo>
                  <a:pt x="267890" y="0"/>
                </a:lnTo>
                <a:lnTo>
                  <a:pt x="267890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8143875" y="4607718"/>
            <a:ext cx="80367" cy="330400"/>
          </a:xfrm>
          <a:custGeom>
            <a:avLst/>
            <a:gdLst/>
            <a:ahLst/>
            <a:cxnLst/>
            <a:rect l="0" t="0" r="0" b="0"/>
            <a:pathLst>
              <a:path w="80367" h="330400">
                <a:moveTo>
                  <a:pt x="0" y="0"/>
                </a:moveTo>
                <a:lnTo>
                  <a:pt x="8930" y="62508"/>
                </a:lnTo>
                <a:lnTo>
                  <a:pt x="8930" y="125016"/>
                </a:lnTo>
                <a:lnTo>
                  <a:pt x="17859" y="187524"/>
                </a:lnTo>
                <a:lnTo>
                  <a:pt x="26789" y="232172"/>
                </a:lnTo>
                <a:lnTo>
                  <a:pt x="35719" y="267891"/>
                </a:lnTo>
                <a:lnTo>
                  <a:pt x="53577" y="303610"/>
                </a:lnTo>
                <a:lnTo>
                  <a:pt x="62507" y="330399"/>
                </a:lnTo>
                <a:lnTo>
                  <a:pt x="80366" y="330399"/>
                </a:lnTo>
                <a:lnTo>
                  <a:pt x="80366" y="33039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420570" y="5232797"/>
            <a:ext cx="589361" cy="526852"/>
          </a:xfrm>
          <a:custGeom>
            <a:avLst/>
            <a:gdLst/>
            <a:ahLst/>
            <a:cxnLst/>
            <a:rect l="0" t="0" r="0" b="0"/>
            <a:pathLst>
              <a:path w="589361" h="526852">
                <a:moveTo>
                  <a:pt x="0" y="44648"/>
                </a:moveTo>
                <a:lnTo>
                  <a:pt x="0" y="62508"/>
                </a:lnTo>
                <a:lnTo>
                  <a:pt x="8930" y="89297"/>
                </a:lnTo>
                <a:lnTo>
                  <a:pt x="8930" y="133945"/>
                </a:lnTo>
                <a:lnTo>
                  <a:pt x="17860" y="196453"/>
                </a:lnTo>
                <a:lnTo>
                  <a:pt x="35719" y="276820"/>
                </a:lnTo>
                <a:lnTo>
                  <a:pt x="44649" y="357187"/>
                </a:lnTo>
                <a:lnTo>
                  <a:pt x="53578" y="428624"/>
                </a:lnTo>
                <a:lnTo>
                  <a:pt x="62508" y="482202"/>
                </a:lnTo>
                <a:lnTo>
                  <a:pt x="71438" y="517921"/>
                </a:lnTo>
                <a:lnTo>
                  <a:pt x="80368" y="526851"/>
                </a:lnTo>
                <a:lnTo>
                  <a:pt x="89297" y="526851"/>
                </a:lnTo>
                <a:lnTo>
                  <a:pt x="98227" y="500062"/>
                </a:lnTo>
                <a:lnTo>
                  <a:pt x="98227" y="455413"/>
                </a:lnTo>
                <a:lnTo>
                  <a:pt x="107157" y="401835"/>
                </a:lnTo>
                <a:lnTo>
                  <a:pt x="107157" y="339328"/>
                </a:lnTo>
                <a:lnTo>
                  <a:pt x="116086" y="294680"/>
                </a:lnTo>
                <a:lnTo>
                  <a:pt x="116086" y="250031"/>
                </a:lnTo>
                <a:lnTo>
                  <a:pt x="116086" y="232172"/>
                </a:lnTo>
                <a:lnTo>
                  <a:pt x="125016" y="232172"/>
                </a:lnTo>
                <a:lnTo>
                  <a:pt x="133946" y="241101"/>
                </a:lnTo>
                <a:lnTo>
                  <a:pt x="151805" y="267891"/>
                </a:lnTo>
                <a:lnTo>
                  <a:pt x="160735" y="303609"/>
                </a:lnTo>
                <a:lnTo>
                  <a:pt x="169664" y="348257"/>
                </a:lnTo>
                <a:lnTo>
                  <a:pt x="178594" y="392905"/>
                </a:lnTo>
                <a:lnTo>
                  <a:pt x="196453" y="437554"/>
                </a:lnTo>
                <a:lnTo>
                  <a:pt x="214313" y="455413"/>
                </a:lnTo>
                <a:lnTo>
                  <a:pt x="223243" y="455413"/>
                </a:lnTo>
                <a:lnTo>
                  <a:pt x="223243" y="446483"/>
                </a:lnTo>
                <a:lnTo>
                  <a:pt x="232172" y="419694"/>
                </a:lnTo>
                <a:lnTo>
                  <a:pt x="223243" y="383976"/>
                </a:lnTo>
                <a:lnTo>
                  <a:pt x="223243" y="339328"/>
                </a:lnTo>
                <a:lnTo>
                  <a:pt x="223243" y="294680"/>
                </a:lnTo>
                <a:lnTo>
                  <a:pt x="223243" y="241101"/>
                </a:lnTo>
                <a:lnTo>
                  <a:pt x="223243" y="187523"/>
                </a:lnTo>
                <a:lnTo>
                  <a:pt x="223243" y="151805"/>
                </a:lnTo>
                <a:lnTo>
                  <a:pt x="232172" y="107156"/>
                </a:lnTo>
                <a:lnTo>
                  <a:pt x="232172" y="80367"/>
                </a:lnTo>
                <a:lnTo>
                  <a:pt x="241102" y="53578"/>
                </a:lnTo>
                <a:lnTo>
                  <a:pt x="250032" y="26789"/>
                </a:lnTo>
                <a:lnTo>
                  <a:pt x="267891" y="8930"/>
                </a:lnTo>
                <a:lnTo>
                  <a:pt x="285750" y="0"/>
                </a:lnTo>
                <a:lnTo>
                  <a:pt x="303610" y="8930"/>
                </a:lnTo>
                <a:lnTo>
                  <a:pt x="330399" y="0"/>
                </a:lnTo>
                <a:lnTo>
                  <a:pt x="348258" y="8930"/>
                </a:lnTo>
                <a:lnTo>
                  <a:pt x="366118" y="26789"/>
                </a:lnTo>
                <a:lnTo>
                  <a:pt x="383977" y="44648"/>
                </a:lnTo>
                <a:lnTo>
                  <a:pt x="392907" y="80367"/>
                </a:lnTo>
                <a:lnTo>
                  <a:pt x="401836" y="125016"/>
                </a:lnTo>
                <a:lnTo>
                  <a:pt x="401836" y="169664"/>
                </a:lnTo>
                <a:lnTo>
                  <a:pt x="401836" y="232172"/>
                </a:lnTo>
                <a:lnTo>
                  <a:pt x="401836" y="276820"/>
                </a:lnTo>
                <a:lnTo>
                  <a:pt x="410766" y="312539"/>
                </a:lnTo>
                <a:lnTo>
                  <a:pt x="419696" y="348257"/>
                </a:lnTo>
                <a:lnTo>
                  <a:pt x="446485" y="366116"/>
                </a:lnTo>
                <a:lnTo>
                  <a:pt x="464344" y="375046"/>
                </a:lnTo>
                <a:lnTo>
                  <a:pt x="491133" y="383976"/>
                </a:lnTo>
                <a:lnTo>
                  <a:pt x="517922" y="375046"/>
                </a:lnTo>
                <a:lnTo>
                  <a:pt x="544711" y="375046"/>
                </a:lnTo>
                <a:lnTo>
                  <a:pt x="562571" y="357187"/>
                </a:lnTo>
                <a:lnTo>
                  <a:pt x="580430" y="339328"/>
                </a:lnTo>
                <a:lnTo>
                  <a:pt x="589360" y="321469"/>
                </a:lnTo>
                <a:lnTo>
                  <a:pt x="580430" y="294680"/>
                </a:lnTo>
                <a:lnTo>
                  <a:pt x="580430" y="250031"/>
                </a:lnTo>
                <a:lnTo>
                  <a:pt x="562571" y="205383"/>
                </a:lnTo>
                <a:lnTo>
                  <a:pt x="562571" y="205383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849195" y="5161359"/>
            <a:ext cx="151806" cy="71439"/>
          </a:xfrm>
          <a:custGeom>
            <a:avLst/>
            <a:gdLst/>
            <a:ahLst/>
            <a:cxnLst/>
            <a:rect l="0" t="0" r="0" b="0"/>
            <a:pathLst>
              <a:path w="151806" h="71439">
                <a:moveTo>
                  <a:pt x="0" y="71438"/>
                </a:moveTo>
                <a:lnTo>
                  <a:pt x="17860" y="71438"/>
                </a:lnTo>
                <a:lnTo>
                  <a:pt x="35719" y="53579"/>
                </a:lnTo>
                <a:lnTo>
                  <a:pt x="53578" y="35719"/>
                </a:lnTo>
                <a:lnTo>
                  <a:pt x="80368" y="26789"/>
                </a:lnTo>
                <a:lnTo>
                  <a:pt x="107157" y="17860"/>
                </a:lnTo>
                <a:lnTo>
                  <a:pt x="125016" y="8930"/>
                </a:lnTo>
                <a:lnTo>
                  <a:pt x="142875" y="0"/>
                </a:lnTo>
                <a:lnTo>
                  <a:pt x="151805" y="0"/>
                </a:lnTo>
                <a:lnTo>
                  <a:pt x="142875" y="0"/>
                </a:lnTo>
                <a:lnTo>
                  <a:pt x="142875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884914" y="5089922"/>
            <a:ext cx="223243" cy="232173"/>
          </a:xfrm>
          <a:custGeom>
            <a:avLst/>
            <a:gdLst/>
            <a:ahLst/>
            <a:cxnLst/>
            <a:rect l="0" t="0" r="0" b="0"/>
            <a:pathLst>
              <a:path w="223243" h="232173">
                <a:moveTo>
                  <a:pt x="0" y="214312"/>
                </a:moveTo>
                <a:lnTo>
                  <a:pt x="26789" y="232172"/>
                </a:lnTo>
                <a:lnTo>
                  <a:pt x="53578" y="232172"/>
                </a:lnTo>
                <a:lnTo>
                  <a:pt x="80367" y="223242"/>
                </a:lnTo>
                <a:lnTo>
                  <a:pt x="107156" y="205383"/>
                </a:lnTo>
                <a:lnTo>
                  <a:pt x="133945" y="160734"/>
                </a:lnTo>
                <a:lnTo>
                  <a:pt x="160734" y="133945"/>
                </a:lnTo>
                <a:lnTo>
                  <a:pt x="178594" y="89297"/>
                </a:lnTo>
                <a:lnTo>
                  <a:pt x="205383" y="44648"/>
                </a:lnTo>
                <a:lnTo>
                  <a:pt x="223242" y="0"/>
                </a:lnTo>
                <a:lnTo>
                  <a:pt x="223242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170664" y="5089922"/>
            <a:ext cx="196453" cy="330399"/>
          </a:xfrm>
          <a:custGeom>
            <a:avLst/>
            <a:gdLst/>
            <a:ahLst/>
            <a:cxnLst/>
            <a:rect l="0" t="0" r="0" b="0"/>
            <a:pathLst>
              <a:path w="196453" h="330399">
                <a:moveTo>
                  <a:pt x="8930" y="0"/>
                </a:moveTo>
                <a:lnTo>
                  <a:pt x="17859" y="53578"/>
                </a:lnTo>
                <a:lnTo>
                  <a:pt x="17859" y="89297"/>
                </a:lnTo>
                <a:lnTo>
                  <a:pt x="8930" y="142875"/>
                </a:lnTo>
                <a:lnTo>
                  <a:pt x="8930" y="196453"/>
                </a:lnTo>
                <a:lnTo>
                  <a:pt x="0" y="250031"/>
                </a:lnTo>
                <a:lnTo>
                  <a:pt x="0" y="294680"/>
                </a:lnTo>
                <a:lnTo>
                  <a:pt x="0" y="321469"/>
                </a:lnTo>
                <a:lnTo>
                  <a:pt x="0" y="330398"/>
                </a:lnTo>
                <a:lnTo>
                  <a:pt x="8930" y="321469"/>
                </a:lnTo>
                <a:lnTo>
                  <a:pt x="26788" y="321469"/>
                </a:lnTo>
                <a:lnTo>
                  <a:pt x="44648" y="303609"/>
                </a:lnTo>
                <a:lnTo>
                  <a:pt x="53577" y="294680"/>
                </a:lnTo>
                <a:lnTo>
                  <a:pt x="80366" y="285750"/>
                </a:lnTo>
                <a:lnTo>
                  <a:pt x="98226" y="276820"/>
                </a:lnTo>
                <a:lnTo>
                  <a:pt x="116085" y="276820"/>
                </a:lnTo>
                <a:lnTo>
                  <a:pt x="133945" y="285750"/>
                </a:lnTo>
                <a:lnTo>
                  <a:pt x="151804" y="294680"/>
                </a:lnTo>
                <a:lnTo>
                  <a:pt x="160734" y="294680"/>
                </a:lnTo>
                <a:lnTo>
                  <a:pt x="178593" y="285750"/>
                </a:lnTo>
                <a:lnTo>
                  <a:pt x="187523" y="285750"/>
                </a:lnTo>
                <a:lnTo>
                  <a:pt x="187523" y="258961"/>
                </a:lnTo>
                <a:lnTo>
                  <a:pt x="196452" y="214312"/>
                </a:lnTo>
                <a:lnTo>
                  <a:pt x="196452" y="214312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8429624" y="4964906"/>
            <a:ext cx="178595" cy="366118"/>
          </a:xfrm>
          <a:custGeom>
            <a:avLst/>
            <a:gdLst/>
            <a:ahLst/>
            <a:cxnLst/>
            <a:rect l="0" t="0" r="0" b="0"/>
            <a:pathLst>
              <a:path w="178595" h="366118">
                <a:moveTo>
                  <a:pt x="0" y="0"/>
                </a:moveTo>
                <a:lnTo>
                  <a:pt x="17860" y="17860"/>
                </a:lnTo>
                <a:lnTo>
                  <a:pt x="17860" y="35719"/>
                </a:lnTo>
                <a:lnTo>
                  <a:pt x="26789" y="62508"/>
                </a:lnTo>
                <a:lnTo>
                  <a:pt x="17860" y="98227"/>
                </a:lnTo>
                <a:lnTo>
                  <a:pt x="8930" y="133946"/>
                </a:lnTo>
                <a:lnTo>
                  <a:pt x="0" y="187524"/>
                </a:lnTo>
                <a:lnTo>
                  <a:pt x="0" y="241102"/>
                </a:lnTo>
                <a:lnTo>
                  <a:pt x="0" y="285750"/>
                </a:lnTo>
                <a:lnTo>
                  <a:pt x="0" y="321469"/>
                </a:lnTo>
                <a:lnTo>
                  <a:pt x="17860" y="339328"/>
                </a:lnTo>
                <a:lnTo>
                  <a:pt x="35719" y="348258"/>
                </a:lnTo>
                <a:lnTo>
                  <a:pt x="62508" y="348258"/>
                </a:lnTo>
                <a:lnTo>
                  <a:pt x="89297" y="339328"/>
                </a:lnTo>
                <a:lnTo>
                  <a:pt x="116086" y="339328"/>
                </a:lnTo>
                <a:lnTo>
                  <a:pt x="142875" y="330399"/>
                </a:lnTo>
                <a:lnTo>
                  <a:pt x="160735" y="339328"/>
                </a:lnTo>
                <a:lnTo>
                  <a:pt x="169664" y="339328"/>
                </a:lnTo>
                <a:lnTo>
                  <a:pt x="178594" y="339328"/>
                </a:lnTo>
                <a:lnTo>
                  <a:pt x="178594" y="357188"/>
                </a:lnTo>
                <a:lnTo>
                  <a:pt x="160735" y="366117"/>
                </a:lnTo>
                <a:lnTo>
                  <a:pt x="160735" y="36611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340203" y="5920382"/>
            <a:ext cx="196454" cy="446485"/>
          </a:xfrm>
          <a:custGeom>
            <a:avLst/>
            <a:gdLst/>
            <a:ahLst/>
            <a:cxnLst/>
            <a:rect l="0" t="0" r="0" b="0"/>
            <a:pathLst>
              <a:path w="196454" h="446485">
                <a:moveTo>
                  <a:pt x="0" y="0"/>
                </a:moveTo>
                <a:lnTo>
                  <a:pt x="8930" y="44648"/>
                </a:lnTo>
                <a:lnTo>
                  <a:pt x="17860" y="98227"/>
                </a:lnTo>
                <a:lnTo>
                  <a:pt x="17860" y="160734"/>
                </a:lnTo>
                <a:lnTo>
                  <a:pt x="35719" y="214313"/>
                </a:lnTo>
                <a:lnTo>
                  <a:pt x="44649" y="285750"/>
                </a:lnTo>
                <a:lnTo>
                  <a:pt x="53578" y="348258"/>
                </a:lnTo>
                <a:lnTo>
                  <a:pt x="71438" y="401836"/>
                </a:lnTo>
                <a:lnTo>
                  <a:pt x="89297" y="428625"/>
                </a:lnTo>
                <a:lnTo>
                  <a:pt x="107156" y="446484"/>
                </a:lnTo>
                <a:lnTo>
                  <a:pt x="125016" y="428625"/>
                </a:lnTo>
                <a:lnTo>
                  <a:pt x="142875" y="410766"/>
                </a:lnTo>
                <a:lnTo>
                  <a:pt x="160735" y="383977"/>
                </a:lnTo>
                <a:lnTo>
                  <a:pt x="178594" y="339328"/>
                </a:lnTo>
                <a:lnTo>
                  <a:pt x="187524" y="285750"/>
                </a:lnTo>
                <a:lnTo>
                  <a:pt x="187524" y="250031"/>
                </a:lnTo>
                <a:lnTo>
                  <a:pt x="196453" y="196453"/>
                </a:lnTo>
                <a:lnTo>
                  <a:pt x="196453" y="160734"/>
                </a:lnTo>
                <a:lnTo>
                  <a:pt x="196453" y="133945"/>
                </a:lnTo>
                <a:lnTo>
                  <a:pt x="196453" y="107156"/>
                </a:lnTo>
                <a:lnTo>
                  <a:pt x="187524" y="89297"/>
                </a:lnTo>
                <a:lnTo>
                  <a:pt x="178594" y="62508"/>
                </a:lnTo>
                <a:lnTo>
                  <a:pt x="178594" y="6250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608094" y="5875734"/>
            <a:ext cx="241102" cy="419696"/>
          </a:xfrm>
          <a:custGeom>
            <a:avLst/>
            <a:gdLst/>
            <a:ahLst/>
            <a:cxnLst/>
            <a:rect l="0" t="0" r="0" b="0"/>
            <a:pathLst>
              <a:path w="241102" h="419696">
                <a:moveTo>
                  <a:pt x="0" y="62507"/>
                </a:moveTo>
                <a:lnTo>
                  <a:pt x="26789" y="98226"/>
                </a:lnTo>
                <a:lnTo>
                  <a:pt x="35719" y="133945"/>
                </a:lnTo>
                <a:lnTo>
                  <a:pt x="44648" y="178593"/>
                </a:lnTo>
                <a:lnTo>
                  <a:pt x="53578" y="232171"/>
                </a:lnTo>
                <a:lnTo>
                  <a:pt x="53578" y="294679"/>
                </a:lnTo>
                <a:lnTo>
                  <a:pt x="62508" y="357187"/>
                </a:lnTo>
                <a:lnTo>
                  <a:pt x="62508" y="392906"/>
                </a:lnTo>
                <a:lnTo>
                  <a:pt x="71437" y="419695"/>
                </a:lnTo>
                <a:lnTo>
                  <a:pt x="71437" y="419695"/>
                </a:lnTo>
                <a:lnTo>
                  <a:pt x="71437" y="410765"/>
                </a:lnTo>
                <a:lnTo>
                  <a:pt x="71437" y="383976"/>
                </a:lnTo>
                <a:lnTo>
                  <a:pt x="62508" y="339328"/>
                </a:lnTo>
                <a:lnTo>
                  <a:pt x="62508" y="285750"/>
                </a:lnTo>
                <a:lnTo>
                  <a:pt x="62508" y="232171"/>
                </a:lnTo>
                <a:lnTo>
                  <a:pt x="62508" y="160734"/>
                </a:lnTo>
                <a:lnTo>
                  <a:pt x="62508" y="125015"/>
                </a:lnTo>
                <a:lnTo>
                  <a:pt x="62508" y="89296"/>
                </a:lnTo>
                <a:lnTo>
                  <a:pt x="71437" y="71437"/>
                </a:lnTo>
                <a:lnTo>
                  <a:pt x="80367" y="71437"/>
                </a:lnTo>
                <a:lnTo>
                  <a:pt x="80367" y="80367"/>
                </a:lnTo>
                <a:lnTo>
                  <a:pt x="89297" y="98226"/>
                </a:lnTo>
                <a:lnTo>
                  <a:pt x="116086" y="125015"/>
                </a:lnTo>
                <a:lnTo>
                  <a:pt x="125015" y="160734"/>
                </a:lnTo>
                <a:lnTo>
                  <a:pt x="151804" y="205382"/>
                </a:lnTo>
                <a:lnTo>
                  <a:pt x="169664" y="267890"/>
                </a:lnTo>
                <a:lnTo>
                  <a:pt x="187523" y="321468"/>
                </a:lnTo>
                <a:lnTo>
                  <a:pt x="196453" y="357187"/>
                </a:lnTo>
                <a:lnTo>
                  <a:pt x="214312" y="375046"/>
                </a:lnTo>
                <a:lnTo>
                  <a:pt x="223242" y="375046"/>
                </a:lnTo>
                <a:lnTo>
                  <a:pt x="232172" y="357187"/>
                </a:lnTo>
                <a:lnTo>
                  <a:pt x="241101" y="321468"/>
                </a:lnTo>
                <a:lnTo>
                  <a:pt x="232172" y="285750"/>
                </a:lnTo>
                <a:lnTo>
                  <a:pt x="223242" y="232171"/>
                </a:lnTo>
                <a:lnTo>
                  <a:pt x="214312" y="178593"/>
                </a:lnTo>
                <a:lnTo>
                  <a:pt x="205383" y="133945"/>
                </a:lnTo>
                <a:lnTo>
                  <a:pt x="205383" y="89296"/>
                </a:lnTo>
                <a:lnTo>
                  <a:pt x="205383" y="62507"/>
                </a:lnTo>
                <a:lnTo>
                  <a:pt x="205383" y="44648"/>
                </a:lnTo>
                <a:lnTo>
                  <a:pt x="205383" y="17859"/>
                </a:lnTo>
                <a:lnTo>
                  <a:pt x="214312" y="0"/>
                </a:lnTo>
                <a:lnTo>
                  <a:pt x="214312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911703" y="5795366"/>
            <a:ext cx="401836" cy="383978"/>
          </a:xfrm>
          <a:custGeom>
            <a:avLst/>
            <a:gdLst/>
            <a:ahLst/>
            <a:cxnLst/>
            <a:rect l="0" t="0" r="0" b="0"/>
            <a:pathLst>
              <a:path w="401836" h="383978">
                <a:moveTo>
                  <a:pt x="0" y="133946"/>
                </a:moveTo>
                <a:lnTo>
                  <a:pt x="35719" y="178594"/>
                </a:lnTo>
                <a:lnTo>
                  <a:pt x="44649" y="232172"/>
                </a:lnTo>
                <a:lnTo>
                  <a:pt x="53578" y="267891"/>
                </a:lnTo>
                <a:lnTo>
                  <a:pt x="53578" y="312539"/>
                </a:lnTo>
                <a:lnTo>
                  <a:pt x="62508" y="348258"/>
                </a:lnTo>
                <a:lnTo>
                  <a:pt x="53578" y="375047"/>
                </a:lnTo>
                <a:lnTo>
                  <a:pt x="53578" y="366118"/>
                </a:lnTo>
                <a:lnTo>
                  <a:pt x="44649" y="339329"/>
                </a:lnTo>
                <a:lnTo>
                  <a:pt x="35719" y="285750"/>
                </a:lnTo>
                <a:lnTo>
                  <a:pt x="17860" y="232172"/>
                </a:lnTo>
                <a:lnTo>
                  <a:pt x="0" y="169664"/>
                </a:lnTo>
                <a:lnTo>
                  <a:pt x="0" y="133946"/>
                </a:lnTo>
                <a:lnTo>
                  <a:pt x="0" y="98227"/>
                </a:lnTo>
                <a:lnTo>
                  <a:pt x="0" y="62508"/>
                </a:lnTo>
                <a:lnTo>
                  <a:pt x="17860" y="44649"/>
                </a:lnTo>
                <a:lnTo>
                  <a:pt x="26789" y="53579"/>
                </a:lnTo>
                <a:lnTo>
                  <a:pt x="35719" y="62508"/>
                </a:lnTo>
                <a:lnTo>
                  <a:pt x="44649" y="53579"/>
                </a:lnTo>
                <a:lnTo>
                  <a:pt x="62508" y="62508"/>
                </a:lnTo>
                <a:lnTo>
                  <a:pt x="89297" y="80368"/>
                </a:lnTo>
                <a:lnTo>
                  <a:pt x="107156" y="98227"/>
                </a:lnTo>
                <a:lnTo>
                  <a:pt x="133945" y="125016"/>
                </a:lnTo>
                <a:lnTo>
                  <a:pt x="142875" y="169664"/>
                </a:lnTo>
                <a:lnTo>
                  <a:pt x="160735" y="205383"/>
                </a:lnTo>
                <a:lnTo>
                  <a:pt x="160735" y="267891"/>
                </a:lnTo>
                <a:lnTo>
                  <a:pt x="151805" y="312539"/>
                </a:lnTo>
                <a:lnTo>
                  <a:pt x="151805" y="348258"/>
                </a:lnTo>
                <a:lnTo>
                  <a:pt x="133945" y="383977"/>
                </a:lnTo>
                <a:lnTo>
                  <a:pt x="125016" y="383977"/>
                </a:lnTo>
                <a:lnTo>
                  <a:pt x="116086" y="366118"/>
                </a:lnTo>
                <a:lnTo>
                  <a:pt x="107156" y="321469"/>
                </a:lnTo>
                <a:lnTo>
                  <a:pt x="107156" y="276821"/>
                </a:lnTo>
                <a:lnTo>
                  <a:pt x="107156" y="223243"/>
                </a:lnTo>
                <a:lnTo>
                  <a:pt x="116086" y="160735"/>
                </a:lnTo>
                <a:lnTo>
                  <a:pt x="133945" y="116086"/>
                </a:lnTo>
                <a:lnTo>
                  <a:pt x="142875" y="80368"/>
                </a:lnTo>
                <a:lnTo>
                  <a:pt x="151805" y="53579"/>
                </a:lnTo>
                <a:lnTo>
                  <a:pt x="169664" y="17860"/>
                </a:lnTo>
                <a:lnTo>
                  <a:pt x="169664" y="0"/>
                </a:lnTo>
                <a:lnTo>
                  <a:pt x="187524" y="0"/>
                </a:lnTo>
                <a:lnTo>
                  <a:pt x="196453" y="17860"/>
                </a:lnTo>
                <a:lnTo>
                  <a:pt x="214313" y="44649"/>
                </a:lnTo>
                <a:lnTo>
                  <a:pt x="241102" y="98227"/>
                </a:lnTo>
                <a:lnTo>
                  <a:pt x="250031" y="142875"/>
                </a:lnTo>
                <a:lnTo>
                  <a:pt x="258961" y="187524"/>
                </a:lnTo>
                <a:lnTo>
                  <a:pt x="267891" y="214313"/>
                </a:lnTo>
                <a:lnTo>
                  <a:pt x="276820" y="250032"/>
                </a:lnTo>
                <a:lnTo>
                  <a:pt x="285749" y="285750"/>
                </a:lnTo>
                <a:lnTo>
                  <a:pt x="294679" y="303610"/>
                </a:lnTo>
                <a:lnTo>
                  <a:pt x="312538" y="321469"/>
                </a:lnTo>
                <a:lnTo>
                  <a:pt x="330398" y="330399"/>
                </a:lnTo>
                <a:lnTo>
                  <a:pt x="348257" y="321469"/>
                </a:lnTo>
                <a:lnTo>
                  <a:pt x="375046" y="303610"/>
                </a:lnTo>
                <a:lnTo>
                  <a:pt x="392906" y="285750"/>
                </a:lnTo>
                <a:lnTo>
                  <a:pt x="401835" y="258961"/>
                </a:lnTo>
                <a:lnTo>
                  <a:pt x="401835" y="223243"/>
                </a:lnTo>
                <a:lnTo>
                  <a:pt x="392906" y="187524"/>
                </a:lnTo>
                <a:lnTo>
                  <a:pt x="375046" y="160735"/>
                </a:lnTo>
                <a:lnTo>
                  <a:pt x="375046" y="160735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8161734" y="5670351"/>
            <a:ext cx="125016" cy="160735"/>
          </a:xfrm>
          <a:custGeom>
            <a:avLst/>
            <a:gdLst/>
            <a:ahLst/>
            <a:cxnLst/>
            <a:rect l="0" t="0" r="0" b="0"/>
            <a:pathLst>
              <a:path w="125016" h="160735">
                <a:moveTo>
                  <a:pt x="0" y="160734"/>
                </a:moveTo>
                <a:lnTo>
                  <a:pt x="26789" y="151804"/>
                </a:lnTo>
                <a:lnTo>
                  <a:pt x="44648" y="142875"/>
                </a:lnTo>
                <a:lnTo>
                  <a:pt x="53578" y="125015"/>
                </a:lnTo>
                <a:lnTo>
                  <a:pt x="62507" y="107156"/>
                </a:lnTo>
                <a:lnTo>
                  <a:pt x="80367" y="89297"/>
                </a:lnTo>
                <a:lnTo>
                  <a:pt x="107156" y="62508"/>
                </a:lnTo>
                <a:lnTo>
                  <a:pt x="125015" y="44648"/>
                </a:lnTo>
                <a:lnTo>
                  <a:pt x="125015" y="8929"/>
                </a:lnTo>
                <a:lnTo>
                  <a:pt x="125015" y="0"/>
                </a:lnTo>
                <a:lnTo>
                  <a:pt x="116086" y="17859"/>
                </a:lnTo>
                <a:lnTo>
                  <a:pt x="116086" y="17859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215312" y="5679280"/>
            <a:ext cx="169665" cy="205384"/>
          </a:xfrm>
          <a:custGeom>
            <a:avLst/>
            <a:gdLst/>
            <a:ahLst/>
            <a:cxnLst/>
            <a:rect l="0" t="0" r="0" b="0"/>
            <a:pathLst>
              <a:path w="169665" h="205384">
                <a:moveTo>
                  <a:pt x="8929" y="89297"/>
                </a:moveTo>
                <a:lnTo>
                  <a:pt x="0" y="125016"/>
                </a:lnTo>
                <a:lnTo>
                  <a:pt x="0" y="160735"/>
                </a:lnTo>
                <a:lnTo>
                  <a:pt x="8929" y="187524"/>
                </a:lnTo>
                <a:lnTo>
                  <a:pt x="35718" y="205383"/>
                </a:lnTo>
                <a:lnTo>
                  <a:pt x="53578" y="205383"/>
                </a:lnTo>
                <a:lnTo>
                  <a:pt x="71437" y="187524"/>
                </a:lnTo>
                <a:lnTo>
                  <a:pt x="98226" y="160735"/>
                </a:lnTo>
                <a:lnTo>
                  <a:pt x="125015" y="107157"/>
                </a:lnTo>
                <a:lnTo>
                  <a:pt x="142875" y="71438"/>
                </a:lnTo>
                <a:lnTo>
                  <a:pt x="160734" y="26790"/>
                </a:lnTo>
                <a:lnTo>
                  <a:pt x="169664" y="0"/>
                </a:lnTo>
                <a:lnTo>
                  <a:pt x="169664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411765" y="5589984"/>
            <a:ext cx="232173" cy="348258"/>
          </a:xfrm>
          <a:custGeom>
            <a:avLst/>
            <a:gdLst/>
            <a:ahLst/>
            <a:cxnLst/>
            <a:rect l="0" t="0" r="0" b="0"/>
            <a:pathLst>
              <a:path w="232173" h="348258">
                <a:moveTo>
                  <a:pt x="0" y="98226"/>
                </a:moveTo>
                <a:lnTo>
                  <a:pt x="8930" y="133945"/>
                </a:lnTo>
                <a:lnTo>
                  <a:pt x="26789" y="169664"/>
                </a:lnTo>
                <a:lnTo>
                  <a:pt x="44648" y="196453"/>
                </a:lnTo>
                <a:lnTo>
                  <a:pt x="44648" y="232171"/>
                </a:lnTo>
                <a:lnTo>
                  <a:pt x="53578" y="267890"/>
                </a:lnTo>
                <a:lnTo>
                  <a:pt x="53578" y="303609"/>
                </a:lnTo>
                <a:lnTo>
                  <a:pt x="53578" y="330398"/>
                </a:lnTo>
                <a:lnTo>
                  <a:pt x="53578" y="348257"/>
                </a:lnTo>
                <a:lnTo>
                  <a:pt x="53578" y="348257"/>
                </a:lnTo>
                <a:lnTo>
                  <a:pt x="53578" y="339328"/>
                </a:lnTo>
                <a:lnTo>
                  <a:pt x="44648" y="321468"/>
                </a:lnTo>
                <a:lnTo>
                  <a:pt x="35719" y="285750"/>
                </a:lnTo>
                <a:lnTo>
                  <a:pt x="26789" y="250031"/>
                </a:lnTo>
                <a:lnTo>
                  <a:pt x="17859" y="196453"/>
                </a:lnTo>
                <a:lnTo>
                  <a:pt x="17859" y="142875"/>
                </a:lnTo>
                <a:lnTo>
                  <a:pt x="17859" y="98226"/>
                </a:lnTo>
                <a:lnTo>
                  <a:pt x="26789" y="53578"/>
                </a:lnTo>
                <a:lnTo>
                  <a:pt x="44648" y="8929"/>
                </a:lnTo>
                <a:lnTo>
                  <a:pt x="53578" y="0"/>
                </a:lnTo>
                <a:lnTo>
                  <a:pt x="71437" y="8929"/>
                </a:lnTo>
                <a:lnTo>
                  <a:pt x="80367" y="26789"/>
                </a:lnTo>
                <a:lnTo>
                  <a:pt x="98226" y="35718"/>
                </a:lnTo>
                <a:lnTo>
                  <a:pt x="107156" y="53578"/>
                </a:lnTo>
                <a:lnTo>
                  <a:pt x="107156" y="71437"/>
                </a:lnTo>
                <a:lnTo>
                  <a:pt x="98226" y="98226"/>
                </a:lnTo>
                <a:lnTo>
                  <a:pt x="80367" y="133945"/>
                </a:lnTo>
                <a:lnTo>
                  <a:pt x="71437" y="169664"/>
                </a:lnTo>
                <a:lnTo>
                  <a:pt x="53578" y="187523"/>
                </a:lnTo>
                <a:lnTo>
                  <a:pt x="62508" y="196453"/>
                </a:lnTo>
                <a:lnTo>
                  <a:pt x="71437" y="178593"/>
                </a:lnTo>
                <a:lnTo>
                  <a:pt x="98226" y="169664"/>
                </a:lnTo>
                <a:lnTo>
                  <a:pt x="125015" y="178593"/>
                </a:lnTo>
                <a:lnTo>
                  <a:pt x="151805" y="196453"/>
                </a:lnTo>
                <a:lnTo>
                  <a:pt x="178594" y="205382"/>
                </a:lnTo>
                <a:lnTo>
                  <a:pt x="196453" y="223242"/>
                </a:lnTo>
                <a:lnTo>
                  <a:pt x="205383" y="250031"/>
                </a:lnTo>
                <a:lnTo>
                  <a:pt x="205383" y="285750"/>
                </a:lnTo>
                <a:lnTo>
                  <a:pt x="196453" y="294679"/>
                </a:lnTo>
                <a:lnTo>
                  <a:pt x="196453" y="294679"/>
                </a:lnTo>
                <a:lnTo>
                  <a:pt x="187523" y="267890"/>
                </a:lnTo>
                <a:lnTo>
                  <a:pt x="205383" y="214312"/>
                </a:lnTo>
                <a:lnTo>
                  <a:pt x="214312" y="151804"/>
                </a:lnTo>
                <a:lnTo>
                  <a:pt x="214312" y="89296"/>
                </a:lnTo>
                <a:lnTo>
                  <a:pt x="223242" y="35718"/>
                </a:lnTo>
                <a:lnTo>
                  <a:pt x="232172" y="0"/>
                </a:lnTo>
                <a:lnTo>
                  <a:pt x="232172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626077" y="5464969"/>
            <a:ext cx="116087" cy="366117"/>
          </a:xfrm>
          <a:custGeom>
            <a:avLst/>
            <a:gdLst/>
            <a:ahLst/>
            <a:cxnLst/>
            <a:rect l="0" t="0" r="0" b="0"/>
            <a:pathLst>
              <a:path w="116087" h="366117">
                <a:moveTo>
                  <a:pt x="35719" y="53578"/>
                </a:moveTo>
                <a:lnTo>
                  <a:pt x="44649" y="35719"/>
                </a:lnTo>
                <a:lnTo>
                  <a:pt x="53578" y="17859"/>
                </a:lnTo>
                <a:lnTo>
                  <a:pt x="62508" y="0"/>
                </a:lnTo>
                <a:lnTo>
                  <a:pt x="71438" y="0"/>
                </a:lnTo>
                <a:lnTo>
                  <a:pt x="62508" y="17859"/>
                </a:lnTo>
                <a:lnTo>
                  <a:pt x="62508" y="26789"/>
                </a:lnTo>
                <a:lnTo>
                  <a:pt x="44649" y="35719"/>
                </a:lnTo>
                <a:lnTo>
                  <a:pt x="26789" y="44648"/>
                </a:lnTo>
                <a:lnTo>
                  <a:pt x="8930" y="62508"/>
                </a:lnTo>
                <a:lnTo>
                  <a:pt x="0" y="89297"/>
                </a:lnTo>
                <a:lnTo>
                  <a:pt x="0" y="116085"/>
                </a:lnTo>
                <a:lnTo>
                  <a:pt x="8930" y="125015"/>
                </a:lnTo>
                <a:lnTo>
                  <a:pt x="26789" y="142874"/>
                </a:lnTo>
                <a:lnTo>
                  <a:pt x="53578" y="160733"/>
                </a:lnTo>
                <a:lnTo>
                  <a:pt x="89297" y="178593"/>
                </a:lnTo>
                <a:lnTo>
                  <a:pt x="107157" y="205382"/>
                </a:lnTo>
                <a:lnTo>
                  <a:pt x="116086" y="241101"/>
                </a:lnTo>
                <a:lnTo>
                  <a:pt x="116086" y="276819"/>
                </a:lnTo>
                <a:lnTo>
                  <a:pt x="107157" y="312538"/>
                </a:lnTo>
                <a:lnTo>
                  <a:pt x="89297" y="357186"/>
                </a:lnTo>
                <a:lnTo>
                  <a:pt x="62508" y="366116"/>
                </a:lnTo>
                <a:lnTo>
                  <a:pt x="53578" y="357186"/>
                </a:lnTo>
                <a:lnTo>
                  <a:pt x="44649" y="330397"/>
                </a:lnTo>
                <a:lnTo>
                  <a:pt x="35719" y="267890"/>
                </a:lnTo>
                <a:lnTo>
                  <a:pt x="44649" y="196452"/>
                </a:lnTo>
                <a:lnTo>
                  <a:pt x="62508" y="125015"/>
                </a:lnTo>
                <a:lnTo>
                  <a:pt x="71438" y="62508"/>
                </a:lnTo>
                <a:lnTo>
                  <a:pt x="71438" y="6250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715374" y="5339953"/>
            <a:ext cx="196454" cy="339328"/>
          </a:xfrm>
          <a:custGeom>
            <a:avLst/>
            <a:gdLst/>
            <a:ahLst/>
            <a:cxnLst/>
            <a:rect l="0" t="0" r="0" b="0"/>
            <a:pathLst>
              <a:path w="196454" h="339328">
                <a:moveTo>
                  <a:pt x="0" y="80367"/>
                </a:moveTo>
                <a:lnTo>
                  <a:pt x="8930" y="98227"/>
                </a:lnTo>
                <a:lnTo>
                  <a:pt x="26789" y="107156"/>
                </a:lnTo>
                <a:lnTo>
                  <a:pt x="53578" y="125016"/>
                </a:lnTo>
                <a:lnTo>
                  <a:pt x="62508" y="133945"/>
                </a:lnTo>
                <a:lnTo>
                  <a:pt x="80367" y="125016"/>
                </a:lnTo>
                <a:lnTo>
                  <a:pt x="107156" y="107156"/>
                </a:lnTo>
                <a:lnTo>
                  <a:pt x="125016" y="71438"/>
                </a:lnTo>
                <a:lnTo>
                  <a:pt x="142875" y="53578"/>
                </a:lnTo>
                <a:lnTo>
                  <a:pt x="160735" y="26789"/>
                </a:lnTo>
                <a:lnTo>
                  <a:pt x="151805" y="8930"/>
                </a:lnTo>
                <a:lnTo>
                  <a:pt x="133946" y="8930"/>
                </a:lnTo>
                <a:lnTo>
                  <a:pt x="116086" y="0"/>
                </a:lnTo>
                <a:lnTo>
                  <a:pt x="107156" y="17860"/>
                </a:lnTo>
                <a:lnTo>
                  <a:pt x="107156" y="35719"/>
                </a:lnTo>
                <a:lnTo>
                  <a:pt x="107156" y="71438"/>
                </a:lnTo>
                <a:lnTo>
                  <a:pt x="125016" y="125016"/>
                </a:lnTo>
                <a:lnTo>
                  <a:pt x="142875" y="169664"/>
                </a:lnTo>
                <a:lnTo>
                  <a:pt x="151805" y="214313"/>
                </a:lnTo>
                <a:lnTo>
                  <a:pt x="160735" y="258960"/>
                </a:lnTo>
                <a:lnTo>
                  <a:pt x="160735" y="294679"/>
                </a:lnTo>
                <a:lnTo>
                  <a:pt x="169664" y="321468"/>
                </a:lnTo>
                <a:lnTo>
                  <a:pt x="178594" y="339327"/>
                </a:lnTo>
                <a:lnTo>
                  <a:pt x="178594" y="339327"/>
                </a:lnTo>
                <a:lnTo>
                  <a:pt x="187524" y="330398"/>
                </a:lnTo>
                <a:lnTo>
                  <a:pt x="187524" y="303609"/>
                </a:lnTo>
                <a:lnTo>
                  <a:pt x="196453" y="267890"/>
                </a:lnTo>
                <a:lnTo>
                  <a:pt x="196453" y="26789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929687" y="4848820"/>
            <a:ext cx="205384" cy="750094"/>
          </a:xfrm>
          <a:custGeom>
            <a:avLst/>
            <a:gdLst/>
            <a:ahLst/>
            <a:cxnLst/>
            <a:rect l="0" t="0" r="0" b="0"/>
            <a:pathLst>
              <a:path w="205384" h="750094">
                <a:moveTo>
                  <a:pt x="0" y="500063"/>
                </a:moveTo>
                <a:lnTo>
                  <a:pt x="8929" y="508993"/>
                </a:lnTo>
                <a:lnTo>
                  <a:pt x="17859" y="526852"/>
                </a:lnTo>
                <a:lnTo>
                  <a:pt x="17859" y="544711"/>
                </a:lnTo>
                <a:lnTo>
                  <a:pt x="8929" y="571500"/>
                </a:lnTo>
                <a:lnTo>
                  <a:pt x="0" y="598289"/>
                </a:lnTo>
                <a:lnTo>
                  <a:pt x="0" y="642938"/>
                </a:lnTo>
                <a:lnTo>
                  <a:pt x="0" y="678657"/>
                </a:lnTo>
                <a:lnTo>
                  <a:pt x="0" y="723305"/>
                </a:lnTo>
                <a:lnTo>
                  <a:pt x="17859" y="741164"/>
                </a:lnTo>
                <a:lnTo>
                  <a:pt x="35718" y="750093"/>
                </a:lnTo>
                <a:lnTo>
                  <a:pt x="53578" y="741164"/>
                </a:lnTo>
                <a:lnTo>
                  <a:pt x="71437" y="723305"/>
                </a:lnTo>
                <a:lnTo>
                  <a:pt x="80367" y="687586"/>
                </a:lnTo>
                <a:lnTo>
                  <a:pt x="89297" y="642938"/>
                </a:lnTo>
                <a:lnTo>
                  <a:pt x="89297" y="589360"/>
                </a:lnTo>
                <a:lnTo>
                  <a:pt x="80367" y="544711"/>
                </a:lnTo>
                <a:lnTo>
                  <a:pt x="62508" y="517922"/>
                </a:lnTo>
                <a:lnTo>
                  <a:pt x="44648" y="491133"/>
                </a:lnTo>
                <a:lnTo>
                  <a:pt x="26789" y="473274"/>
                </a:lnTo>
                <a:lnTo>
                  <a:pt x="8929" y="464344"/>
                </a:lnTo>
                <a:lnTo>
                  <a:pt x="0" y="473274"/>
                </a:lnTo>
                <a:lnTo>
                  <a:pt x="0" y="473274"/>
                </a:lnTo>
                <a:lnTo>
                  <a:pt x="8929" y="473274"/>
                </a:lnTo>
                <a:lnTo>
                  <a:pt x="17859" y="473274"/>
                </a:lnTo>
                <a:lnTo>
                  <a:pt x="35718" y="455414"/>
                </a:lnTo>
                <a:lnTo>
                  <a:pt x="53578" y="455414"/>
                </a:lnTo>
                <a:lnTo>
                  <a:pt x="80367" y="455414"/>
                </a:lnTo>
                <a:lnTo>
                  <a:pt x="107156" y="455414"/>
                </a:lnTo>
                <a:lnTo>
                  <a:pt x="125015" y="455414"/>
                </a:lnTo>
                <a:lnTo>
                  <a:pt x="142875" y="482203"/>
                </a:lnTo>
                <a:lnTo>
                  <a:pt x="151804" y="517922"/>
                </a:lnTo>
                <a:lnTo>
                  <a:pt x="142875" y="544711"/>
                </a:lnTo>
                <a:lnTo>
                  <a:pt x="125015" y="589360"/>
                </a:lnTo>
                <a:lnTo>
                  <a:pt x="116086" y="616149"/>
                </a:lnTo>
                <a:lnTo>
                  <a:pt x="116086" y="625078"/>
                </a:lnTo>
                <a:lnTo>
                  <a:pt x="116086" y="616149"/>
                </a:lnTo>
                <a:lnTo>
                  <a:pt x="125015" y="616149"/>
                </a:lnTo>
                <a:lnTo>
                  <a:pt x="133945" y="598289"/>
                </a:lnTo>
                <a:lnTo>
                  <a:pt x="151804" y="589360"/>
                </a:lnTo>
                <a:lnTo>
                  <a:pt x="160734" y="544711"/>
                </a:lnTo>
                <a:lnTo>
                  <a:pt x="169664" y="491133"/>
                </a:lnTo>
                <a:lnTo>
                  <a:pt x="169664" y="455414"/>
                </a:lnTo>
                <a:lnTo>
                  <a:pt x="160734" y="419696"/>
                </a:lnTo>
                <a:lnTo>
                  <a:pt x="151804" y="401836"/>
                </a:lnTo>
                <a:lnTo>
                  <a:pt x="133945" y="392907"/>
                </a:lnTo>
                <a:lnTo>
                  <a:pt x="98226" y="383977"/>
                </a:lnTo>
                <a:lnTo>
                  <a:pt x="80367" y="383977"/>
                </a:lnTo>
                <a:lnTo>
                  <a:pt x="71437" y="383977"/>
                </a:lnTo>
                <a:lnTo>
                  <a:pt x="71437" y="383977"/>
                </a:lnTo>
                <a:lnTo>
                  <a:pt x="80367" y="357188"/>
                </a:lnTo>
                <a:lnTo>
                  <a:pt x="89297" y="312539"/>
                </a:lnTo>
                <a:lnTo>
                  <a:pt x="107156" y="285750"/>
                </a:lnTo>
                <a:lnTo>
                  <a:pt x="116086" y="241102"/>
                </a:lnTo>
                <a:lnTo>
                  <a:pt x="116086" y="205383"/>
                </a:lnTo>
                <a:lnTo>
                  <a:pt x="116086" y="169664"/>
                </a:lnTo>
                <a:lnTo>
                  <a:pt x="116086" y="151805"/>
                </a:lnTo>
                <a:lnTo>
                  <a:pt x="116086" y="125016"/>
                </a:lnTo>
                <a:lnTo>
                  <a:pt x="116086" y="133946"/>
                </a:lnTo>
                <a:lnTo>
                  <a:pt x="116086" y="151805"/>
                </a:lnTo>
                <a:lnTo>
                  <a:pt x="116086" y="169664"/>
                </a:lnTo>
                <a:lnTo>
                  <a:pt x="116086" y="187524"/>
                </a:lnTo>
                <a:lnTo>
                  <a:pt x="125015" y="223243"/>
                </a:lnTo>
                <a:lnTo>
                  <a:pt x="133945" y="258961"/>
                </a:lnTo>
                <a:lnTo>
                  <a:pt x="151804" y="294680"/>
                </a:lnTo>
                <a:lnTo>
                  <a:pt x="160734" y="348258"/>
                </a:lnTo>
                <a:lnTo>
                  <a:pt x="160734" y="392907"/>
                </a:lnTo>
                <a:lnTo>
                  <a:pt x="169664" y="419696"/>
                </a:lnTo>
                <a:lnTo>
                  <a:pt x="169664" y="437555"/>
                </a:lnTo>
                <a:lnTo>
                  <a:pt x="169664" y="446485"/>
                </a:lnTo>
                <a:lnTo>
                  <a:pt x="169664" y="437555"/>
                </a:lnTo>
                <a:lnTo>
                  <a:pt x="151804" y="392907"/>
                </a:lnTo>
                <a:lnTo>
                  <a:pt x="142875" y="339328"/>
                </a:lnTo>
                <a:lnTo>
                  <a:pt x="133945" y="285750"/>
                </a:lnTo>
                <a:lnTo>
                  <a:pt x="116086" y="214313"/>
                </a:lnTo>
                <a:lnTo>
                  <a:pt x="107156" y="142875"/>
                </a:lnTo>
                <a:lnTo>
                  <a:pt x="107156" y="80368"/>
                </a:lnTo>
                <a:lnTo>
                  <a:pt x="107156" y="44649"/>
                </a:lnTo>
                <a:lnTo>
                  <a:pt x="107156" y="17859"/>
                </a:lnTo>
                <a:lnTo>
                  <a:pt x="125015" y="8930"/>
                </a:lnTo>
                <a:lnTo>
                  <a:pt x="133945" y="0"/>
                </a:lnTo>
                <a:lnTo>
                  <a:pt x="151804" y="17859"/>
                </a:lnTo>
                <a:lnTo>
                  <a:pt x="178593" y="35719"/>
                </a:lnTo>
                <a:lnTo>
                  <a:pt x="205383" y="89297"/>
                </a:lnTo>
                <a:lnTo>
                  <a:pt x="205383" y="133946"/>
                </a:lnTo>
                <a:lnTo>
                  <a:pt x="205383" y="178594"/>
                </a:lnTo>
                <a:lnTo>
                  <a:pt x="205383" y="223243"/>
                </a:lnTo>
                <a:lnTo>
                  <a:pt x="205383" y="267891"/>
                </a:lnTo>
                <a:lnTo>
                  <a:pt x="205383" y="312539"/>
                </a:lnTo>
                <a:lnTo>
                  <a:pt x="169664" y="339328"/>
                </a:lnTo>
                <a:lnTo>
                  <a:pt x="169664" y="33932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5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4" y="1185333"/>
            <a:ext cx="8839200" cy="5094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4666" y="575733"/>
            <a:ext cx="7941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Milankovitch</a:t>
            </a:r>
            <a:r>
              <a:rPr lang="en-US" sz="2800" dirty="0" smtClean="0">
                <a:solidFill>
                  <a:srgbClr val="FF0000"/>
                </a:solidFill>
              </a:rPr>
              <a:t> Cycles (the “null” hypothesis”)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28625" y="1241227"/>
            <a:ext cx="267892" cy="419696"/>
          </a:xfrm>
          <a:custGeom>
            <a:avLst/>
            <a:gdLst/>
            <a:ahLst/>
            <a:cxnLst/>
            <a:rect l="0" t="0" r="0" b="0"/>
            <a:pathLst>
              <a:path w="267892" h="419696">
                <a:moveTo>
                  <a:pt x="267891" y="0"/>
                </a:moveTo>
                <a:lnTo>
                  <a:pt x="258961" y="8929"/>
                </a:lnTo>
                <a:lnTo>
                  <a:pt x="232172" y="8929"/>
                </a:lnTo>
                <a:lnTo>
                  <a:pt x="214313" y="8929"/>
                </a:lnTo>
                <a:lnTo>
                  <a:pt x="178594" y="17859"/>
                </a:lnTo>
                <a:lnTo>
                  <a:pt x="142875" y="17859"/>
                </a:lnTo>
                <a:lnTo>
                  <a:pt x="107156" y="35718"/>
                </a:lnTo>
                <a:lnTo>
                  <a:pt x="71438" y="44648"/>
                </a:lnTo>
                <a:lnTo>
                  <a:pt x="44649" y="71437"/>
                </a:lnTo>
                <a:lnTo>
                  <a:pt x="17859" y="89296"/>
                </a:lnTo>
                <a:lnTo>
                  <a:pt x="0" y="98226"/>
                </a:lnTo>
                <a:lnTo>
                  <a:pt x="0" y="107156"/>
                </a:lnTo>
                <a:lnTo>
                  <a:pt x="8930" y="116086"/>
                </a:lnTo>
                <a:lnTo>
                  <a:pt x="26789" y="133945"/>
                </a:lnTo>
                <a:lnTo>
                  <a:pt x="44649" y="133945"/>
                </a:lnTo>
                <a:lnTo>
                  <a:pt x="71438" y="133945"/>
                </a:lnTo>
                <a:lnTo>
                  <a:pt x="107156" y="133945"/>
                </a:lnTo>
                <a:lnTo>
                  <a:pt x="133945" y="142875"/>
                </a:lnTo>
                <a:lnTo>
                  <a:pt x="169664" y="151804"/>
                </a:lnTo>
                <a:lnTo>
                  <a:pt x="196453" y="169663"/>
                </a:lnTo>
                <a:lnTo>
                  <a:pt x="214313" y="196452"/>
                </a:lnTo>
                <a:lnTo>
                  <a:pt x="223242" y="223242"/>
                </a:lnTo>
                <a:lnTo>
                  <a:pt x="223242" y="250031"/>
                </a:lnTo>
                <a:lnTo>
                  <a:pt x="223242" y="285749"/>
                </a:lnTo>
                <a:lnTo>
                  <a:pt x="205383" y="312538"/>
                </a:lnTo>
                <a:lnTo>
                  <a:pt x="178594" y="348257"/>
                </a:lnTo>
                <a:lnTo>
                  <a:pt x="151805" y="366117"/>
                </a:lnTo>
                <a:lnTo>
                  <a:pt x="125016" y="401835"/>
                </a:lnTo>
                <a:lnTo>
                  <a:pt x="98227" y="410765"/>
                </a:lnTo>
                <a:lnTo>
                  <a:pt x="80367" y="419695"/>
                </a:lnTo>
                <a:lnTo>
                  <a:pt x="62508" y="401835"/>
                </a:lnTo>
                <a:lnTo>
                  <a:pt x="53578" y="392906"/>
                </a:lnTo>
                <a:lnTo>
                  <a:pt x="44649" y="366117"/>
                </a:lnTo>
                <a:lnTo>
                  <a:pt x="44649" y="339327"/>
                </a:lnTo>
                <a:lnTo>
                  <a:pt x="53578" y="303609"/>
                </a:lnTo>
                <a:lnTo>
                  <a:pt x="53578" y="30360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732234" y="1437679"/>
            <a:ext cx="250033" cy="178595"/>
          </a:xfrm>
          <a:custGeom>
            <a:avLst/>
            <a:gdLst/>
            <a:ahLst/>
            <a:cxnLst/>
            <a:rect l="0" t="0" r="0" b="0"/>
            <a:pathLst>
              <a:path w="250033" h="178595">
                <a:moveTo>
                  <a:pt x="17860" y="8930"/>
                </a:moveTo>
                <a:lnTo>
                  <a:pt x="35719" y="53579"/>
                </a:lnTo>
                <a:lnTo>
                  <a:pt x="44649" y="89297"/>
                </a:lnTo>
                <a:lnTo>
                  <a:pt x="44649" y="116086"/>
                </a:lnTo>
                <a:lnTo>
                  <a:pt x="26790" y="133946"/>
                </a:lnTo>
                <a:lnTo>
                  <a:pt x="17860" y="151805"/>
                </a:lnTo>
                <a:lnTo>
                  <a:pt x="8930" y="160735"/>
                </a:lnTo>
                <a:lnTo>
                  <a:pt x="0" y="151805"/>
                </a:lnTo>
                <a:lnTo>
                  <a:pt x="0" y="151805"/>
                </a:lnTo>
                <a:lnTo>
                  <a:pt x="0" y="142875"/>
                </a:lnTo>
                <a:lnTo>
                  <a:pt x="8930" y="125016"/>
                </a:lnTo>
                <a:lnTo>
                  <a:pt x="17860" y="116086"/>
                </a:lnTo>
                <a:lnTo>
                  <a:pt x="26790" y="80368"/>
                </a:lnTo>
                <a:lnTo>
                  <a:pt x="35719" y="53579"/>
                </a:lnTo>
                <a:lnTo>
                  <a:pt x="53579" y="35719"/>
                </a:lnTo>
                <a:lnTo>
                  <a:pt x="62508" y="8930"/>
                </a:lnTo>
                <a:lnTo>
                  <a:pt x="80368" y="0"/>
                </a:lnTo>
                <a:lnTo>
                  <a:pt x="89297" y="0"/>
                </a:lnTo>
                <a:lnTo>
                  <a:pt x="98227" y="17860"/>
                </a:lnTo>
                <a:lnTo>
                  <a:pt x="98227" y="35719"/>
                </a:lnTo>
                <a:lnTo>
                  <a:pt x="107157" y="71438"/>
                </a:lnTo>
                <a:lnTo>
                  <a:pt x="107157" y="89297"/>
                </a:lnTo>
                <a:lnTo>
                  <a:pt x="107157" y="125016"/>
                </a:lnTo>
                <a:lnTo>
                  <a:pt x="107157" y="142875"/>
                </a:lnTo>
                <a:lnTo>
                  <a:pt x="107157" y="151805"/>
                </a:lnTo>
                <a:lnTo>
                  <a:pt x="107157" y="160735"/>
                </a:lnTo>
                <a:lnTo>
                  <a:pt x="116086" y="151805"/>
                </a:lnTo>
                <a:lnTo>
                  <a:pt x="116086" y="133946"/>
                </a:lnTo>
                <a:lnTo>
                  <a:pt x="133946" y="107157"/>
                </a:lnTo>
                <a:lnTo>
                  <a:pt x="142875" y="80368"/>
                </a:lnTo>
                <a:lnTo>
                  <a:pt x="160735" y="44649"/>
                </a:lnTo>
                <a:lnTo>
                  <a:pt x="169665" y="17860"/>
                </a:lnTo>
                <a:lnTo>
                  <a:pt x="178594" y="0"/>
                </a:lnTo>
                <a:lnTo>
                  <a:pt x="187524" y="0"/>
                </a:lnTo>
                <a:lnTo>
                  <a:pt x="187524" y="8930"/>
                </a:lnTo>
                <a:lnTo>
                  <a:pt x="196454" y="26790"/>
                </a:lnTo>
                <a:lnTo>
                  <a:pt x="205383" y="53579"/>
                </a:lnTo>
                <a:lnTo>
                  <a:pt x="205383" y="80368"/>
                </a:lnTo>
                <a:lnTo>
                  <a:pt x="214313" y="116086"/>
                </a:lnTo>
                <a:lnTo>
                  <a:pt x="214313" y="142875"/>
                </a:lnTo>
                <a:lnTo>
                  <a:pt x="214313" y="160735"/>
                </a:lnTo>
                <a:lnTo>
                  <a:pt x="223243" y="178594"/>
                </a:lnTo>
                <a:lnTo>
                  <a:pt x="241102" y="178594"/>
                </a:lnTo>
                <a:lnTo>
                  <a:pt x="250032" y="178594"/>
                </a:lnTo>
                <a:lnTo>
                  <a:pt x="250032" y="17859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26914" y="1473398"/>
            <a:ext cx="196454" cy="160736"/>
          </a:xfrm>
          <a:custGeom>
            <a:avLst/>
            <a:gdLst/>
            <a:ahLst/>
            <a:cxnLst/>
            <a:rect l="0" t="0" r="0" b="0"/>
            <a:pathLst>
              <a:path w="196454" h="160736">
                <a:moveTo>
                  <a:pt x="80367" y="0"/>
                </a:moveTo>
                <a:lnTo>
                  <a:pt x="80367" y="0"/>
                </a:lnTo>
                <a:lnTo>
                  <a:pt x="80367" y="0"/>
                </a:lnTo>
                <a:lnTo>
                  <a:pt x="62508" y="8930"/>
                </a:lnTo>
                <a:lnTo>
                  <a:pt x="44649" y="26789"/>
                </a:lnTo>
                <a:lnTo>
                  <a:pt x="26789" y="53578"/>
                </a:lnTo>
                <a:lnTo>
                  <a:pt x="8930" y="80367"/>
                </a:lnTo>
                <a:lnTo>
                  <a:pt x="0" y="107156"/>
                </a:lnTo>
                <a:lnTo>
                  <a:pt x="8930" y="125016"/>
                </a:lnTo>
                <a:lnTo>
                  <a:pt x="17860" y="125016"/>
                </a:lnTo>
                <a:lnTo>
                  <a:pt x="35719" y="125016"/>
                </a:lnTo>
                <a:lnTo>
                  <a:pt x="44649" y="116086"/>
                </a:lnTo>
                <a:lnTo>
                  <a:pt x="71438" y="98227"/>
                </a:lnTo>
                <a:lnTo>
                  <a:pt x="98227" y="89297"/>
                </a:lnTo>
                <a:lnTo>
                  <a:pt x="116086" y="53578"/>
                </a:lnTo>
                <a:lnTo>
                  <a:pt x="125016" y="35719"/>
                </a:lnTo>
                <a:lnTo>
                  <a:pt x="116086" y="8930"/>
                </a:lnTo>
                <a:lnTo>
                  <a:pt x="125016" y="0"/>
                </a:lnTo>
                <a:lnTo>
                  <a:pt x="116086" y="8930"/>
                </a:lnTo>
                <a:lnTo>
                  <a:pt x="107156" y="17860"/>
                </a:lnTo>
                <a:lnTo>
                  <a:pt x="98227" y="35719"/>
                </a:lnTo>
                <a:lnTo>
                  <a:pt x="89297" y="53578"/>
                </a:lnTo>
                <a:lnTo>
                  <a:pt x="89297" y="98227"/>
                </a:lnTo>
                <a:lnTo>
                  <a:pt x="98227" y="125016"/>
                </a:lnTo>
                <a:lnTo>
                  <a:pt x="107156" y="142875"/>
                </a:lnTo>
                <a:lnTo>
                  <a:pt x="116086" y="160735"/>
                </a:lnTo>
                <a:lnTo>
                  <a:pt x="125016" y="160735"/>
                </a:lnTo>
                <a:lnTo>
                  <a:pt x="142875" y="160735"/>
                </a:lnTo>
                <a:lnTo>
                  <a:pt x="151805" y="151805"/>
                </a:lnTo>
                <a:lnTo>
                  <a:pt x="169664" y="133946"/>
                </a:lnTo>
                <a:lnTo>
                  <a:pt x="178594" y="98227"/>
                </a:lnTo>
                <a:lnTo>
                  <a:pt x="187524" y="62508"/>
                </a:lnTo>
                <a:lnTo>
                  <a:pt x="196453" y="26789"/>
                </a:lnTo>
                <a:lnTo>
                  <a:pt x="196453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268016" y="1160859"/>
            <a:ext cx="303610" cy="517923"/>
          </a:xfrm>
          <a:custGeom>
            <a:avLst/>
            <a:gdLst/>
            <a:ahLst/>
            <a:cxnLst/>
            <a:rect l="0" t="0" r="0" b="0"/>
            <a:pathLst>
              <a:path w="303610" h="517923">
                <a:moveTo>
                  <a:pt x="0" y="44649"/>
                </a:moveTo>
                <a:lnTo>
                  <a:pt x="8929" y="44649"/>
                </a:lnTo>
                <a:lnTo>
                  <a:pt x="8929" y="35719"/>
                </a:lnTo>
                <a:lnTo>
                  <a:pt x="17859" y="44649"/>
                </a:lnTo>
                <a:lnTo>
                  <a:pt x="26789" y="53578"/>
                </a:lnTo>
                <a:lnTo>
                  <a:pt x="26789" y="71438"/>
                </a:lnTo>
                <a:lnTo>
                  <a:pt x="26789" y="98227"/>
                </a:lnTo>
                <a:lnTo>
                  <a:pt x="17859" y="151805"/>
                </a:lnTo>
                <a:lnTo>
                  <a:pt x="26789" y="205383"/>
                </a:lnTo>
                <a:lnTo>
                  <a:pt x="17859" y="258961"/>
                </a:lnTo>
                <a:lnTo>
                  <a:pt x="8929" y="321469"/>
                </a:lnTo>
                <a:lnTo>
                  <a:pt x="0" y="366117"/>
                </a:lnTo>
                <a:lnTo>
                  <a:pt x="0" y="419695"/>
                </a:lnTo>
                <a:lnTo>
                  <a:pt x="8929" y="464344"/>
                </a:lnTo>
                <a:lnTo>
                  <a:pt x="17859" y="491133"/>
                </a:lnTo>
                <a:lnTo>
                  <a:pt x="35718" y="517922"/>
                </a:lnTo>
                <a:lnTo>
                  <a:pt x="44648" y="508992"/>
                </a:lnTo>
                <a:lnTo>
                  <a:pt x="62507" y="491133"/>
                </a:lnTo>
                <a:lnTo>
                  <a:pt x="89297" y="473274"/>
                </a:lnTo>
                <a:lnTo>
                  <a:pt x="107156" y="437555"/>
                </a:lnTo>
                <a:lnTo>
                  <a:pt x="133945" y="392906"/>
                </a:lnTo>
                <a:lnTo>
                  <a:pt x="151804" y="339328"/>
                </a:lnTo>
                <a:lnTo>
                  <a:pt x="169664" y="285750"/>
                </a:lnTo>
                <a:lnTo>
                  <a:pt x="169664" y="214313"/>
                </a:lnTo>
                <a:lnTo>
                  <a:pt x="178593" y="160735"/>
                </a:lnTo>
                <a:lnTo>
                  <a:pt x="187523" y="98227"/>
                </a:lnTo>
                <a:lnTo>
                  <a:pt x="187523" y="62508"/>
                </a:lnTo>
                <a:lnTo>
                  <a:pt x="187523" y="35719"/>
                </a:lnTo>
                <a:lnTo>
                  <a:pt x="178593" y="8930"/>
                </a:lnTo>
                <a:lnTo>
                  <a:pt x="169664" y="0"/>
                </a:lnTo>
                <a:lnTo>
                  <a:pt x="169664" y="8930"/>
                </a:lnTo>
                <a:lnTo>
                  <a:pt x="169664" y="35719"/>
                </a:lnTo>
                <a:lnTo>
                  <a:pt x="178593" y="80368"/>
                </a:lnTo>
                <a:lnTo>
                  <a:pt x="178593" y="133946"/>
                </a:lnTo>
                <a:lnTo>
                  <a:pt x="169664" y="196454"/>
                </a:lnTo>
                <a:lnTo>
                  <a:pt x="160734" y="258961"/>
                </a:lnTo>
                <a:lnTo>
                  <a:pt x="160734" y="312539"/>
                </a:lnTo>
                <a:lnTo>
                  <a:pt x="160734" y="366117"/>
                </a:lnTo>
                <a:lnTo>
                  <a:pt x="169664" y="410766"/>
                </a:lnTo>
                <a:lnTo>
                  <a:pt x="196453" y="446485"/>
                </a:lnTo>
                <a:lnTo>
                  <a:pt x="223242" y="464344"/>
                </a:lnTo>
                <a:lnTo>
                  <a:pt x="258961" y="482203"/>
                </a:lnTo>
                <a:lnTo>
                  <a:pt x="303609" y="482203"/>
                </a:lnTo>
                <a:lnTo>
                  <a:pt x="303609" y="48220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696641" y="1178719"/>
            <a:ext cx="383977" cy="464344"/>
          </a:xfrm>
          <a:custGeom>
            <a:avLst/>
            <a:gdLst/>
            <a:ahLst/>
            <a:cxnLst/>
            <a:rect l="0" t="0" r="0" b="0"/>
            <a:pathLst>
              <a:path w="383977" h="464344">
                <a:moveTo>
                  <a:pt x="107156" y="250031"/>
                </a:moveTo>
                <a:lnTo>
                  <a:pt x="98226" y="241101"/>
                </a:lnTo>
                <a:lnTo>
                  <a:pt x="80367" y="232171"/>
                </a:lnTo>
                <a:lnTo>
                  <a:pt x="53578" y="241101"/>
                </a:lnTo>
                <a:lnTo>
                  <a:pt x="35718" y="258960"/>
                </a:lnTo>
                <a:lnTo>
                  <a:pt x="17859" y="285750"/>
                </a:lnTo>
                <a:lnTo>
                  <a:pt x="8929" y="330398"/>
                </a:lnTo>
                <a:lnTo>
                  <a:pt x="0" y="357187"/>
                </a:lnTo>
                <a:lnTo>
                  <a:pt x="8929" y="401835"/>
                </a:lnTo>
                <a:lnTo>
                  <a:pt x="26789" y="437554"/>
                </a:lnTo>
                <a:lnTo>
                  <a:pt x="44648" y="464343"/>
                </a:lnTo>
                <a:lnTo>
                  <a:pt x="62507" y="455414"/>
                </a:lnTo>
                <a:lnTo>
                  <a:pt x="89297" y="437554"/>
                </a:lnTo>
                <a:lnTo>
                  <a:pt x="116086" y="410765"/>
                </a:lnTo>
                <a:lnTo>
                  <a:pt x="151804" y="375046"/>
                </a:lnTo>
                <a:lnTo>
                  <a:pt x="169664" y="312539"/>
                </a:lnTo>
                <a:lnTo>
                  <a:pt x="178593" y="258960"/>
                </a:lnTo>
                <a:lnTo>
                  <a:pt x="196453" y="214312"/>
                </a:lnTo>
                <a:lnTo>
                  <a:pt x="214312" y="160734"/>
                </a:lnTo>
                <a:lnTo>
                  <a:pt x="214312" y="107156"/>
                </a:lnTo>
                <a:lnTo>
                  <a:pt x="214312" y="62508"/>
                </a:lnTo>
                <a:lnTo>
                  <a:pt x="205382" y="26789"/>
                </a:lnTo>
                <a:lnTo>
                  <a:pt x="205382" y="0"/>
                </a:lnTo>
                <a:lnTo>
                  <a:pt x="205382" y="0"/>
                </a:lnTo>
                <a:lnTo>
                  <a:pt x="205382" y="8929"/>
                </a:lnTo>
                <a:lnTo>
                  <a:pt x="205382" y="17859"/>
                </a:lnTo>
                <a:lnTo>
                  <a:pt x="205382" y="53578"/>
                </a:lnTo>
                <a:lnTo>
                  <a:pt x="196453" y="89297"/>
                </a:lnTo>
                <a:lnTo>
                  <a:pt x="187523" y="142875"/>
                </a:lnTo>
                <a:lnTo>
                  <a:pt x="187523" y="196453"/>
                </a:lnTo>
                <a:lnTo>
                  <a:pt x="187523" y="258960"/>
                </a:lnTo>
                <a:lnTo>
                  <a:pt x="196453" y="321468"/>
                </a:lnTo>
                <a:lnTo>
                  <a:pt x="205382" y="366117"/>
                </a:lnTo>
                <a:lnTo>
                  <a:pt x="223242" y="401835"/>
                </a:lnTo>
                <a:lnTo>
                  <a:pt x="232172" y="419695"/>
                </a:lnTo>
                <a:lnTo>
                  <a:pt x="241101" y="410765"/>
                </a:lnTo>
                <a:lnTo>
                  <a:pt x="258961" y="392906"/>
                </a:lnTo>
                <a:lnTo>
                  <a:pt x="285750" y="375046"/>
                </a:lnTo>
                <a:lnTo>
                  <a:pt x="303609" y="357187"/>
                </a:lnTo>
                <a:lnTo>
                  <a:pt x="339328" y="330398"/>
                </a:lnTo>
                <a:lnTo>
                  <a:pt x="357187" y="312539"/>
                </a:lnTo>
                <a:lnTo>
                  <a:pt x="366117" y="285750"/>
                </a:lnTo>
                <a:lnTo>
                  <a:pt x="357187" y="267890"/>
                </a:lnTo>
                <a:lnTo>
                  <a:pt x="348257" y="267890"/>
                </a:lnTo>
                <a:lnTo>
                  <a:pt x="348257" y="294679"/>
                </a:lnTo>
                <a:lnTo>
                  <a:pt x="339328" y="321468"/>
                </a:lnTo>
                <a:lnTo>
                  <a:pt x="330398" y="357187"/>
                </a:lnTo>
                <a:lnTo>
                  <a:pt x="330398" y="383976"/>
                </a:lnTo>
                <a:lnTo>
                  <a:pt x="330398" y="401835"/>
                </a:lnTo>
                <a:lnTo>
                  <a:pt x="339328" y="410765"/>
                </a:lnTo>
                <a:lnTo>
                  <a:pt x="366117" y="419695"/>
                </a:lnTo>
                <a:lnTo>
                  <a:pt x="383976" y="401835"/>
                </a:lnTo>
                <a:lnTo>
                  <a:pt x="383976" y="357187"/>
                </a:lnTo>
                <a:lnTo>
                  <a:pt x="383976" y="294679"/>
                </a:lnTo>
                <a:lnTo>
                  <a:pt x="383976" y="29467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964531" y="1178719"/>
            <a:ext cx="8931" cy="44649"/>
          </a:xfrm>
          <a:custGeom>
            <a:avLst/>
            <a:gdLst/>
            <a:ahLst/>
            <a:cxnLst/>
            <a:rect l="0" t="0" r="0" b="0"/>
            <a:pathLst>
              <a:path w="8931" h="44649">
                <a:moveTo>
                  <a:pt x="8930" y="44648"/>
                </a:moveTo>
                <a:lnTo>
                  <a:pt x="0" y="44648"/>
                </a:lnTo>
                <a:lnTo>
                  <a:pt x="0" y="26789"/>
                </a:lnTo>
                <a:lnTo>
                  <a:pt x="8930" y="0"/>
                </a:lnTo>
                <a:lnTo>
                  <a:pt x="8930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143125" y="1196578"/>
            <a:ext cx="62509" cy="723306"/>
          </a:xfrm>
          <a:custGeom>
            <a:avLst/>
            <a:gdLst/>
            <a:ahLst/>
            <a:cxnLst/>
            <a:rect l="0" t="0" r="0" b="0"/>
            <a:pathLst>
              <a:path w="62509" h="723306">
                <a:moveTo>
                  <a:pt x="62508" y="0"/>
                </a:moveTo>
                <a:lnTo>
                  <a:pt x="53578" y="44649"/>
                </a:lnTo>
                <a:lnTo>
                  <a:pt x="53578" y="89297"/>
                </a:lnTo>
                <a:lnTo>
                  <a:pt x="44648" y="142875"/>
                </a:lnTo>
                <a:lnTo>
                  <a:pt x="44648" y="214312"/>
                </a:lnTo>
                <a:lnTo>
                  <a:pt x="53578" y="303609"/>
                </a:lnTo>
                <a:lnTo>
                  <a:pt x="35719" y="383976"/>
                </a:lnTo>
                <a:lnTo>
                  <a:pt x="26789" y="464344"/>
                </a:lnTo>
                <a:lnTo>
                  <a:pt x="26789" y="544711"/>
                </a:lnTo>
                <a:lnTo>
                  <a:pt x="26789" y="616148"/>
                </a:lnTo>
                <a:lnTo>
                  <a:pt x="26789" y="669726"/>
                </a:lnTo>
                <a:lnTo>
                  <a:pt x="26789" y="705445"/>
                </a:lnTo>
                <a:lnTo>
                  <a:pt x="26789" y="723305"/>
                </a:lnTo>
                <a:lnTo>
                  <a:pt x="26789" y="723305"/>
                </a:lnTo>
                <a:lnTo>
                  <a:pt x="8930" y="687586"/>
                </a:lnTo>
                <a:lnTo>
                  <a:pt x="0" y="634008"/>
                </a:lnTo>
                <a:lnTo>
                  <a:pt x="0" y="63400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250281" y="1098351"/>
            <a:ext cx="62509" cy="759025"/>
          </a:xfrm>
          <a:custGeom>
            <a:avLst/>
            <a:gdLst/>
            <a:ahLst/>
            <a:cxnLst/>
            <a:rect l="0" t="0" r="0" b="0"/>
            <a:pathLst>
              <a:path w="62509" h="759025">
                <a:moveTo>
                  <a:pt x="26789" y="17860"/>
                </a:moveTo>
                <a:lnTo>
                  <a:pt x="35719" y="0"/>
                </a:lnTo>
                <a:lnTo>
                  <a:pt x="44649" y="0"/>
                </a:lnTo>
                <a:lnTo>
                  <a:pt x="53578" y="17860"/>
                </a:lnTo>
                <a:lnTo>
                  <a:pt x="62508" y="44649"/>
                </a:lnTo>
                <a:lnTo>
                  <a:pt x="62508" y="89297"/>
                </a:lnTo>
                <a:lnTo>
                  <a:pt x="53578" y="160735"/>
                </a:lnTo>
                <a:lnTo>
                  <a:pt x="44649" y="250032"/>
                </a:lnTo>
                <a:lnTo>
                  <a:pt x="35719" y="348258"/>
                </a:lnTo>
                <a:lnTo>
                  <a:pt x="35719" y="455414"/>
                </a:lnTo>
                <a:lnTo>
                  <a:pt x="17860" y="544711"/>
                </a:lnTo>
                <a:lnTo>
                  <a:pt x="17860" y="634008"/>
                </a:lnTo>
                <a:lnTo>
                  <a:pt x="17860" y="705446"/>
                </a:lnTo>
                <a:lnTo>
                  <a:pt x="17860" y="750094"/>
                </a:lnTo>
                <a:lnTo>
                  <a:pt x="17860" y="759024"/>
                </a:lnTo>
                <a:lnTo>
                  <a:pt x="0" y="750094"/>
                </a:lnTo>
                <a:lnTo>
                  <a:pt x="0" y="75009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143125" y="1276945"/>
            <a:ext cx="741165" cy="330400"/>
          </a:xfrm>
          <a:custGeom>
            <a:avLst/>
            <a:gdLst/>
            <a:ahLst/>
            <a:cxnLst/>
            <a:rect l="0" t="0" r="0" b="0"/>
            <a:pathLst>
              <a:path w="741165" h="330400">
                <a:moveTo>
                  <a:pt x="0" y="196453"/>
                </a:moveTo>
                <a:lnTo>
                  <a:pt x="35719" y="205383"/>
                </a:lnTo>
                <a:lnTo>
                  <a:pt x="71438" y="205383"/>
                </a:lnTo>
                <a:lnTo>
                  <a:pt x="116086" y="196453"/>
                </a:lnTo>
                <a:lnTo>
                  <a:pt x="178594" y="205383"/>
                </a:lnTo>
                <a:lnTo>
                  <a:pt x="223242" y="196453"/>
                </a:lnTo>
                <a:lnTo>
                  <a:pt x="258961" y="187524"/>
                </a:lnTo>
                <a:lnTo>
                  <a:pt x="294680" y="178594"/>
                </a:lnTo>
                <a:lnTo>
                  <a:pt x="321469" y="169664"/>
                </a:lnTo>
                <a:lnTo>
                  <a:pt x="339328" y="151805"/>
                </a:lnTo>
                <a:lnTo>
                  <a:pt x="348258" y="142875"/>
                </a:lnTo>
                <a:lnTo>
                  <a:pt x="348258" y="125016"/>
                </a:lnTo>
                <a:lnTo>
                  <a:pt x="339328" y="98227"/>
                </a:lnTo>
                <a:lnTo>
                  <a:pt x="321469" y="80368"/>
                </a:lnTo>
                <a:lnTo>
                  <a:pt x="294680" y="62508"/>
                </a:lnTo>
                <a:lnTo>
                  <a:pt x="267891" y="53578"/>
                </a:lnTo>
                <a:lnTo>
                  <a:pt x="250031" y="62508"/>
                </a:lnTo>
                <a:lnTo>
                  <a:pt x="223242" y="89297"/>
                </a:lnTo>
                <a:lnTo>
                  <a:pt x="223242" y="125016"/>
                </a:lnTo>
                <a:lnTo>
                  <a:pt x="223242" y="169664"/>
                </a:lnTo>
                <a:lnTo>
                  <a:pt x="232172" y="223242"/>
                </a:lnTo>
                <a:lnTo>
                  <a:pt x="232172" y="258961"/>
                </a:lnTo>
                <a:lnTo>
                  <a:pt x="250031" y="303609"/>
                </a:lnTo>
                <a:lnTo>
                  <a:pt x="258961" y="321469"/>
                </a:lnTo>
                <a:lnTo>
                  <a:pt x="276820" y="330399"/>
                </a:lnTo>
                <a:lnTo>
                  <a:pt x="285750" y="330399"/>
                </a:lnTo>
                <a:lnTo>
                  <a:pt x="294680" y="312539"/>
                </a:lnTo>
                <a:lnTo>
                  <a:pt x="312539" y="294680"/>
                </a:lnTo>
                <a:lnTo>
                  <a:pt x="330398" y="258961"/>
                </a:lnTo>
                <a:lnTo>
                  <a:pt x="357188" y="214313"/>
                </a:lnTo>
                <a:lnTo>
                  <a:pt x="375047" y="169664"/>
                </a:lnTo>
                <a:lnTo>
                  <a:pt x="392906" y="142875"/>
                </a:lnTo>
                <a:lnTo>
                  <a:pt x="419695" y="125016"/>
                </a:lnTo>
                <a:lnTo>
                  <a:pt x="410766" y="116086"/>
                </a:lnTo>
                <a:lnTo>
                  <a:pt x="419695" y="125016"/>
                </a:lnTo>
                <a:lnTo>
                  <a:pt x="428625" y="151805"/>
                </a:lnTo>
                <a:lnTo>
                  <a:pt x="437555" y="187524"/>
                </a:lnTo>
                <a:lnTo>
                  <a:pt x="437555" y="223242"/>
                </a:lnTo>
                <a:lnTo>
                  <a:pt x="446484" y="250031"/>
                </a:lnTo>
                <a:lnTo>
                  <a:pt x="437555" y="258961"/>
                </a:lnTo>
                <a:lnTo>
                  <a:pt x="446484" y="267891"/>
                </a:lnTo>
                <a:lnTo>
                  <a:pt x="464344" y="267891"/>
                </a:lnTo>
                <a:lnTo>
                  <a:pt x="464344" y="258961"/>
                </a:lnTo>
                <a:lnTo>
                  <a:pt x="473273" y="250031"/>
                </a:lnTo>
                <a:lnTo>
                  <a:pt x="473273" y="223242"/>
                </a:lnTo>
                <a:lnTo>
                  <a:pt x="482203" y="196453"/>
                </a:lnTo>
                <a:lnTo>
                  <a:pt x="500063" y="169664"/>
                </a:lnTo>
                <a:lnTo>
                  <a:pt x="526852" y="142875"/>
                </a:lnTo>
                <a:lnTo>
                  <a:pt x="553641" y="107157"/>
                </a:lnTo>
                <a:lnTo>
                  <a:pt x="571500" y="71438"/>
                </a:lnTo>
                <a:lnTo>
                  <a:pt x="589359" y="44649"/>
                </a:lnTo>
                <a:lnTo>
                  <a:pt x="598289" y="17860"/>
                </a:lnTo>
                <a:lnTo>
                  <a:pt x="598289" y="8930"/>
                </a:lnTo>
                <a:lnTo>
                  <a:pt x="598289" y="0"/>
                </a:lnTo>
                <a:lnTo>
                  <a:pt x="589359" y="8930"/>
                </a:lnTo>
                <a:lnTo>
                  <a:pt x="571500" y="35719"/>
                </a:lnTo>
                <a:lnTo>
                  <a:pt x="535781" y="71438"/>
                </a:lnTo>
                <a:lnTo>
                  <a:pt x="500063" y="107157"/>
                </a:lnTo>
                <a:lnTo>
                  <a:pt x="500063" y="160734"/>
                </a:lnTo>
                <a:lnTo>
                  <a:pt x="500063" y="196453"/>
                </a:lnTo>
                <a:lnTo>
                  <a:pt x="517922" y="232172"/>
                </a:lnTo>
                <a:lnTo>
                  <a:pt x="544711" y="258961"/>
                </a:lnTo>
                <a:lnTo>
                  <a:pt x="580430" y="276820"/>
                </a:lnTo>
                <a:lnTo>
                  <a:pt x="625078" y="276820"/>
                </a:lnTo>
                <a:lnTo>
                  <a:pt x="660797" y="258961"/>
                </a:lnTo>
                <a:lnTo>
                  <a:pt x="687586" y="241102"/>
                </a:lnTo>
                <a:lnTo>
                  <a:pt x="723305" y="205383"/>
                </a:lnTo>
                <a:lnTo>
                  <a:pt x="741164" y="169664"/>
                </a:lnTo>
                <a:lnTo>
                  <a:pt x="741164" y="16966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830711" y="1312664"/>
            <a:ext cx="232173" cy="250032"/>
          </a:xfrm>
          <a:custGeom>
            <a:avLst/>
            <a:gdLst/>
            <a:ahLst/>
            <a:cxnLst/>
            <a:rect l="0" t="0" r="0" b="0"/>
            <a:pathLst>
              <a:path w="232173" h="250032">
                <a:moveTo>
                  <a:pt x="17859" y="35719"/>
                </a:moveTo>
                <a:lnTo>
                  <a:pt x="8930" y="71438"/>
                </a:lnTo>
                <a:lnTo>
                  <a:pt x="0" y="116086"/>
                </a:lnTo>
                <a:lnTo>
                  <a:pt x="8930" y="160734"/>
                </a:lnTo>
                <a:lnTo>
                  <a:pt x="8930" y="205383"/>
                </a:lnTo>
                <a:lnTo>
                  <a:pt x="8930" y="223242"/>
                </a:lnTo>
                <a:lnTo>
                  <a:pt x="26789" y="241101"/>
                </a:lnTo>
                <a:lnTo>
                  <a:pt x="26789" y="250031"/>
                </a:lnTo>
                <a:lnTo>
                  <a:pt x="35719" y="241101"/>
                </a:lnTo>
                <a:lnTo>
                  <a:pt x="44648" y="214312"/>
                </a:lnTo>
                <a:lnTo>
                  <a:pt x="53578" y="178594"/>
                </a:lnTo>
                <a:lnTo>
                  <a:pt x="71437" y="125015"/>
                </a:lnTo>
                <a:lnTo>
                  <a:pt x="89297" y="80367"/>
                </a:lnTo>
                <a:lnTo>
                  <a:pt x="107156" y="35719"/>
                </a:lnTo>
                <a:lnTo>
                  <a:pt x="107156" y="8930"/>
                </a:lnTo>
                <a:lnTo>
                  <a:pt x="116086" y="0"/>
                </a:lnTo>
                <a:lnTo>
                  <a:pt x="116086" y="0"/>
                </a:lnTo>
                <a:lnTo>
                  <a:pt x="116086" y="17859"/>
                </a:lnTo>
                <a:lnTo>
                  <a:pt x="125016" y="53578"/>
                </a:lnTo>
                <a:lnTo>
                  <a:pt x="125016" y="89297"/>
                </a:lnTo>
                <a:lnTo>
                  <a:pt x="142875" y="142875"/>
                </a:lnTo>
                <a:lnTo>
                  <a:pt x="133945" y="178594"/>
                </a:lnTo>
                <a:lnTo>
                  <a:pt x="142875" y="205383"/>
                </a:lnTo>
                <a:lnTo>
                  <a:pt x="151805" y="223242"/>
                </a:lnTo>
                <a:lnTo>
                  <a:pt x="160734" y="223242"/>
                </a:lnTo>
                <a:lnTo>
                  <a:pt x="178594" y="205383"/>
                </a:lnTo>
                <a:lnTo>
                  <a:pt x="205383" y="178594"/>
                </a:lnTo>
                <a:lnTo>
                  <a:pt x="232172" y="142875"/>
                </a:lnTo>
                <a:lnTo>
                  <a:pt x="232172" y="14287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062883" y="1276945"/>
            <a:ext cx="455415" cy="321470"/>
          </a:xfrm>
          <a:custGeom>
            <a:avLst/>
            <a:gdLst/>
            <a:ahLst/>
            <a:cxnLst/>
            <a:rect l="0" t="0" r="0" b="0"/>
            <a:pathLst>
              <a:path w="455415" h="321470">
                <a:moveTo>
                  <a:pt x="107156" y="0"/>
                </a:moveTo>
                <a:lnTo>
                  <a:pt x="107156" y="8930"/>
                </a:lnTo>
                <a:lnTo>
                  <a:pt x="89297" y="17860"/>
                </a:lnTo>
                <a:lnTo>
                  <a:pt x="80367" y="26789"/>
                </a:lnTo>
                <a:lnTo>
                  <a:pt x="71437" y="53578"/>
                </a:lnTo>
                <a:lnTo>
                  <a:pt x="53578" y="80368"/>
                </a:lnTo>
                <a:lnTo>
                  <a:pt x="26789" y="116086"/>
                </a:lnTo>
                <a:lnTo>
                  <a:pt x="8930" y="160734"/>
                </a:lnTo>
                <a:lnTo>
                  <a:pt x="0" y="196453"/>
                </a:lnTo>
                <a:lnTo>
                  <a:pt x="8930" y="241102"/>
                </a:lnTo>
                <a:lnTo>
                  <a:pt x="17859" y="267891"/>
                </a:lnTo>
                <a:lnTo>
                  <a:pt x="44648" y="276820"/>
                </a:lnTo>
                <a:lnTo>
                  <a:pt x="71437" y="285750"/>
                </a:lnTo>
                <a:lnTo>
                  <a:pt x="116086" y="285750"/>
                </a:lnTo>
                <a:lnTo>
                  <a:pt x="151805" y="267891"/>
                </a:lnTo>
                <a:lnTo>
                  <a:pt x="196453" y="241102"/>
                </a:lnTo>
                <a:lnTo>
                  <a:pt x="232172" y="196453"/>
                </a:lnTo>
                <a:lnTo>
                  <a:pt x="250031" y="151805"/>
                </a:lnTo>
                <a:lnTo>
                  <a:pt x="276820" y="107157"/>
                </a:lnTo>
                <a:lnTo>
                  <a:pt x="285750" y="80368"/>
                </a:lnTo>
                <a:lnTo>
                  <a:pt x="285750" y="62508"/>
                </a:lnTo>
                <a:lnTo>
                  <a:pt x="276820" y="44649"/>
                </a:lnTo>
                <a:lnTo>
                  <a:pt x="258961" y="44649"/>
                </a:lnTo>
                <a:lnTo>
                  <a:pt x="232172" y="53578"/>
                </a:lnTo>
                <a:lnTo>
                  <a:pt x="205383" y="80368"/>
                </a:lnTo>
                <a:lnTo>
                  <a:pt x="178594" y="116086"/>
                </a:lnTo>
                <a:lnTo>
                  <a:pt x="160734" y="151805"/>
                </a:lnTo>
                <a:lnTo>
                  <a:pt x="169664" y="196453"/>
                </a:lnTo>
                <a:lnTo>
                  <a:pt x="160734" y="223242"/>
                </a:lnTo>
                <a:lnTo>
                  <a:pt x="178594" y="250031"/>
                </a:lnTo>
                <a:lnTo>
                  <a:pt x="205383" y="267891"/>
                </a:lnTo>
                <a:lnTo>
                  <a:pt x="250031" y="276820"/>
                </a:lnTo>
                <a:lnTo>
                  <a:pt x="294680" y="276820"/>
                </a:lnTo>
                <a:lnTo>
                  <a:pt x="339328" y="258961"/>
                </a:lnTo>
                <a:lnTo>
                  <a:pt x="366117" y="223242"/>
                </a:lnTo>
                <a:lnTo>
                  <a:pt x="401836" y="196453"/>
                </a:lnTo>
                <a:lnTo>
                  <a:pt x="410765" y="151805"/>
                </a:lnTo>
                <a:lnTo>
                  <a:pt x="428625" y="125016"/>
                </a:lnTo>
                <a:lnTo>
                  <a:pt x="437555" y="98227"/>
                </a:lnTo>
                <a:lnTo>
                  <a:pt x="446484" y="98227"/>
                </a:lnTo>
                <a:lnTo>
                  <a:pt x="455414" y="125016"/>
                </a:lnTo>
                <a:lnTo>
                  <a:pt x="455414" y="160734"/>
                </a:lnTo>
                <a:lnTo>
                  <a:pt x="446484" y="205383"/>
                </a:lnTo>
                <a:lnTo>
                  <a:pt x="428625" y="250031"/>
                </a:lnTo>
                <a:lnTo>
                  <a:pt x="401836" y="285750"/>
                </a:lnTo>
                <a:lnTo>
                  <a:pt x="366117" y="321469"/>
                </a:lnTo>
                <a:lnTo>
                  <a:pt x="366117" y="32146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91133" y="1982390"/>
            <a:ext cx="214313" cy="321470"/>
          </a:xfrm>
          <a:custGeom>
            <a:avLst/>
            <a:gdLst/>
            <a:ahLst/>
            <a:cxnLst/>
            <a:rect l="0" t="0" r="0" b="0"/>
            <a:pathLst>
              <a:path w="214313" h="321470">
                <a:moveTo>
                  <a:pt x="178594" y="53579"/>
                </a:moveTo>
                <a:lnTo>
                  <a:pt x="169664" y="62508"/>
                </a:lnTo>
                <a:lnTo>
                  <a:pt x="160734" y="44649"/>
                </a:lnTo>
                <a:lnTo>
                  <a:pt x="142875" y="26789"/>
                </a:lnTo>
                <a:lnTo>
                  <a:pt x="116086" y="8930"/>
                </a:lnTo>
                <a:lnTo>
                  <a:pt x="89297" y="0"/>
                </a:lnTo>
                <a:lnTo>
                  <a:pt x="71437" y="8930"/>
                </a:lnTo>
                <a:lnTo>
                  <a:pt x="44648" y="44649"/>
                </a:lnTo>
                <a:lnTo>
                  <a:pt x="17859" y="80368"/>
                </a:lnTo>
                <a:lnTo>
                  <a:pt x="0" y="142875"/>
                </a:lnTo>
                <a:lnTo>
                  <a:pt x="0" y="196454"/>
                </a:lnTo>
                <a:lnTo>
                  <a:pt x="0" y="241102"/>
                </a:lnTo>
                <a:lnTo>
                  <a:pt x="17859" y="285750"/>
                </a:lnTo>
                <a:lnTo>
                  <a:pt x="44648" y="303610"/>
                </a:lnTo>
                <a:lnTo>
                  <a:pt x="80367" y="321469"/>
                </a:lnTo>
                <a:lnTo>
                  <a:pt x="107156" y="321469"/>
                </a:lnTo>
                <a:lnTo>
                  <a:pt x="142875" y="303610"/>
                </a:lnTo>
                <a:lnTo>
                  <a:pt x="160734" y="276821"/>
                </a:lnTo>
                <a:lnTo>
                  <a:pt x="187523" y="250032"/>
                </a:lnTo>
                <a:lnTo>
                  <a:pt x="205383" y="205383"/>
                </a:lnTo>
                <a:lnTo>
                  <a:pt x="214312" y="160735"/>
                </a:lnTo>
                <a:lnTo>
                  <a:pt x="214312" y="107157"/>
                </a:lnTo>
                <a:lnTo>
                  <a:pt x="214312" y="71438"/>
                </a:lnTo>
                <a:lnTo>
                  <a:pt x="205383" y="53579"/>
                </a:lnTo>
                <a:lnTo>
                  <a:pt x="187523" y="35719"/>
                </a:lnTo>
                <a:lnTo>
                  <a:pt x="178594" y="44649"/>
                </a:lnTo>
                <a:lnTo>
                  <a:pt x="160734" y="53579"/>
                </a:lnTo>
                <a:lnTo>
                  <a:pt x="142875" y="71438"/>
                </a:lnTo>
                <a:lnTo>
                  <a:pt x="142875" y="98227"/>
                </a:lnTo>
                <a:lnTo>
                  <a:pt x="142875" y="116086"/>
                </a:lnTo>
                <a:lnTo>
                  <a:pt x="160734" y="125016"/>
                </a:lnTo>
                <a:lnTo>
                  <a:pt x="196453" y="133946"/>
                </a:lnTo>
                <a:lnTo>
                  <a:pt x="196453" y="13394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21531" y="2009179"/>
            <a:ext cx="196454" cy="330400"/>
          </a:xfrm>
          <a:custGeom>
            <a:avLst/>
            <a:gdLst/>
            <a:ahLst/>
            <a:cxnLst/>
            <a:rect l="0" t="0" r="0" b="0"/>
            <a:pathLst>
              <a:path w="196454" h="330400">
                <a:moveTo>
                  <a:pt x="196453" y="8930"/>
                </a:moveTo>
                <a:lnTo>
                  <a:pt x="187524" y="8930"/>
                </a:lnTo>
                <a:lnTo>
                  <a:pt x="169664" y="0"/>
                </a:lnTo>
                <a:lnTo>
                  <a:pt x="142875" y="0"/>
                </a:lnTo>
                <a:lnTo>
                  <a:pt x="107157" y="8930"/>
                </a:lnTo>
                <a:lnTo>
                  <a:pt x="71438" y="44649"/>
                </a:lnTo>
                <a:lnTo>
                  <a:pt x="35719" y="80368"/>
                </a:lnTo>
                <a:lnTo>
                  <a:pt x="8930" y="125016"/>
                </a:lnTo>
                <a:lnTo>
                  <a:pt x="0" y="169665"/>
                </a:lnTo>
                <a:lnTo>
                  <a:pt x="0" y="214313"/>
                </a:lnTo>
                <a:lnTo>
                  <a:pt x="8930" y="250032"/>
                </a:lnTo>
                <a:lnTo>
                  <a:pt x="26789" y="276821"/>
                </a:lnTo>
                <a:lnTo>
                  <a:pt x="71438" y="303610"/>
                </a:lnTo>
                <a:lnTo>
                  <a:pt x="107157" y="321469"/>
                </a:lnTo>
                <a:lnTo>
                  <a:pt x="151805" y="330399"/>
                </a:lnTo>
                <a:lnTo>
                  <a:pt x="196453" y="321469"/>
                </a:lnTo>
                <a:lnTo>
                  <a:pt x="196453" y="32146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035844" y="2044898"/>
            <a:ext cx="178595" cy="339329"/>
          </a:xfrm>
          <a:custGeom>
            <a:avLst/>
            <a:gdLst/>
            <a:ahLst/>
            <a:cxnLst/>
            <a:rect l="0" t="0" r="0" b="0"/>
            <a:pathLst>
              <a:path w="178595" h="339329">
                <a:moveTo>
                  <a:pt x="178594" y="0"/>
                </a:moveTo>
                <a:lnTo>
                  <a:pt x="151805" y="8930"/>
                </a:lnTo>
                <a:lnTo>
                  <a:pt x="125015" y="35719"/>
                </a:lnTo>
                <a:lnTo>
                  <a:pt x="89297" y="62508"/>
                </a:lnTo>
                <a:lnTo>
                  <a:pt x="53578" y="98227"/>
                </a:lnTo>
                <a:lnTo>
                  <a:pt x="17859" y="142875"/>
                </a:lnTo>
                <a:lnTo>
                  <a:pt x="0" y="205383"/>
                </a:lnTo>
                <a:lnTo>
                  <a:pt x="0" y="250031"/>
                </a:lnTo>
                <a:lnTo>
                  <a:pt x="0" y="285750"/>
                </a:lnTo>
                <a:lnTo>
                  <a:pt x="17859" y="312539"/>
                </a:lnTo>
                <a:lnTo>
                  <a:pt x="44648" y="330399"/>
                </a:lnTo>
                <a:lnTo>
                  <a:pt x="89297" y="339328"/>
                </a:lnTo>
                <a:lnTo>
                  <a:pt x="133945" y="330399"/>
                </a:lnTo>
                <a:lnTo>
                  <a:pt x="169664" y="303610"/>
                </a:lnTo>
                <a:lnTo>
                  <a:pt x="169664" y="30361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303734" y="2152054"/>
            <a:ext cx="928689" cy="392908"/>
          </a:xfrm>
          <a:custGeom>
            <a:avLst/>
            <a:gdLst/>
            <a:ahLst/>
            <a:cxnLst/>
            <a:rect l="0" t="0" r="0" b="0"/>
            <a:pathLst>
              <a:path w="928689" h="392908">
                <a:moveTo>
                  <a:pt x="0" y="80368"/>
                </a:moveTo>
                <a:lnTo>
                  <a:pt x="0" y="133946"/>
                </a:lnTo>
                <a:lnTo>
                  <a:pt x="0" y="178594"/>
                </a:lnTo>
                <a:lnTo>
                  <a:pt x="8930" y="214313"/>
                </a:lnTo>
                <a:lnTo>
                  <a:pt x="17860" y="232172"/>
                </a:lnTo>
                <a:lnTo>
                  <a:pt x="35719" y="241102"/>
                </a:lnTo>
                <a:lnTo>
                  <a:pt x="62508" y="241102"/>
                </a:lnTo>
                <a:lnTo>
                  <a:pt x="80368" y="214313"/>
                </a:lnTo>
                <a:lnTo>
                  <a:pt x="98227" y="178594"/>
                </a:lnTo>
                <a:lnTo>
                  <a:pt x="116086" y="142875"/>
                </a:lnTo>
                <a:lnTo>
                  <a:pt x="125016" y="89297"/>
                </a:lnTo>
                <a:lnTo>
                  <a:pt x="133946" y="35719"/>
                </a:lnTo>
                <a:lnTo>
                  <a:pt x="142875" y="0"/>
                </a:lnTo>
                <a:lnTo>
                  <a:pt x="160735" y="0"/>
                </a:lnTo>
                <a:lnTo>
                  <a:pt x="169664" y="8930"/>
                </a:lnTo>
                <a:lnTo>
                  <a:pt x="178594" y="17860"/>
                </a:lnTo>
                <a:lnTo>
                  <a:pt x="187524" y="44649"/>
                </a:lnTo>
                <a:lnTo>
                  <a:pt x="205383" y="80368"/>
                </a:lnTo>
                <a:lnTo>
                  <a:pt x="214313" y="116086"/>
                </a:lnTo>
                <a:lnTo>
                  <a:pt x="223243" y="169665"/>
                </a:lnTo>
                <a:lnTo>
                  <a:pt x="223243" y="205383"/>
                </a:lnTo>
                <a:lnTo>
                  <a:pt x="223243" y="223243"/>
                </a:lnTo>
                <a:lnTo>
                  <a:pt x="214313" y="214313"/>
                </a:lnTo>
                <a:lnTo>
                  <a:pt x="205383" y="205383"/>
                </a:lnTo>
                <a:lnTo>
                  <a:pt x="214313" y="196454"/>
                </a:lnTo>
                <a:lnTo>
                  <a:pt x="223243" y="178594"/>
                </a:lnTo>
                <a:lnTo>
                  <a:pt x="241102" y="151805"/>
                </a:lnTo>
                <a:lnTo>
                  <a:pt x="258961" y="107157"/>
                </a:lnTo>
                <a:lnTo>
                  <a:pt x="276821" y="71438"/>
                </a:lnTo>
                <a:lnTo>
                  <a:pt x="303610" y="35719"/>
                </a:lnTo>
                <a:lnTo>
                  <a:pt x="330399" y="17860"/>
                </a:lnTo>
                <a:lnTo>
                  <a:pt x="357188" y="0"/>
                </a:lnTo>
                <a:lnTo>
                  <a:pt x="366118" y="0"/>
                </a:lnTo>
                <a:lnTo>
                  <a:pt x="383977" y="8930"/>
                </a:lnTo>
                <a:lnTo>
                  <a:pt x="392907" y="35719"/>
                </a:lnTo>
                <a:lnTo>
                  <a:pt x="392907" y="71438"/>
                </a:lnTo>
                <a:lnTo>
                  <a:pt x="401836" y="125016"/>
                </a:lnTo>
                <a:lnTo>
                  <a:pt x="410766" y="169665"/>
                </a:lnTo>
                <a:lnTo>
                  <a:pt x="401836" y="205383"/>
                </a:lnTo>
                <a:lnTo>
                  <a:pt x="410766" y="223243"/>
                </a:lnTo>
                <a:lnTo>
                  <a:pt x="410766" y="223243"/>
                </a:lnTo>
                <a:lnTo>
                  <a:pt x="410766" y="214313"/>
                </a:lnTo>
                <a:lnTo>
                  <a:pt x="410766" y="196454"/>
                </a:lnTo>
                <a:lnTo>
                  <a:pt x="419696" y="160735"/>
                </a:lnTo>
                <a:lnTo>
                  <a:pt x="428625" y="125016"/>
                </a:lnTo>
                <a:lnTo>
                  <a:pt x="446485" y="80368"/>
                </a:lnTo>
                <a:lnTo>
                  <a:pt x="464344" y="44649"/>
                </a:lnTo>
                <a:lnTo>
                  <a:pt x="491133" y="26790"/>
                </a:lnTo>
                <a:lnTo>
                  <a:pt x="517922" y="17860"/>
                </a:lnTo>
                <a:lnTo>
                  <a:pt x="535782" y="17860"/>
                </a:lnTo>
                <a:lnTo>
                  <a:pt x="544711" y="17860"/>
                </a:lnTo>
                <a:lnTo>
                  <a:pt x="553641" y="35719"/>
                </a:lnTo>
                <a:lnTo>
                  <a:pt x="562571" y="62508"/>
                </a:lnTo>
                <a:lnTo>
                  <a:pt x="562571" y="98227"/>
                </a:lnTo>
                <a:lnTo>
                  <a:pt x="571500" y="142875"/>
                </a:lnTo>
                <a:lnTo>
                  <a:pt x="580430" y="178594"/>
                </a:lnTo>
                <a:lnTo>
                  <a:pt x="571500" y="187524"/>
                </a:lnTo>
                <a:lnTo>
                  <a:pt x="580430" y="205383"/>
                </a:lnTo>
                <a:lnTo>
                  <a:pt x="589360" y="205383"/>
                </a:lnTo>
                <a:lnTo>
                  <a:pt x="598289" y="196454"/>
                </a:lnTo>
                <a:lnTo>
                  <a:pt x="598289" y="160735"/>
                </a:lnTo>
                <a:lnTo>
                  <a:pt x="616149" y="133946"/>
                </a:lnTo>
                <a:lnTo>
                  <a:pt x="634008" y="98227"/>
                </a:lnTo>
                <a:lnTo>
                  <a:pt x="651868" y="71438"/>
                </a:lnTo>
                <a:lnTo>
                  <a:pt x="669727" y="35719"/>
                </a:lnTo>
                <a:lnTo>
                  <a:pt x="687586" y="26790"/>
                </a:lnTo>
                <a:lnTo>
                  <a:pt x="705446" y="26790"/>
                </a:lnTo>
                <a:lnTo>
                  <a:pt x="705446" y="35719"/>
                </a:lnTo>
                <a:lnTo>
                  <a:pt x="714375" y="62508"/>
                </a:lnTo>
                <a:lnTo>
                  <a:pt x="714375" y="98227"/>
                </a:lnTo>
                <a:lnTo>
                  <a:pt x="723305" y="133946"/>
                </a:lnTo>
                <a:lnTo>
                  <a:pt x="732235" y="169665"/>
                </a:lnTo>
                <a:lnTo>
                  <a:pt x="732235" y="187524"/>
                </a:lnTo>
                <a:lnTo>
                  <a:pt x="732235" y="205383"/>
                </a:lnTo>
                <a:lnTo>
                  <a:pt x="732235" y="196454"/>
                </a:lnTo>
                <a:lnTo>
                  <a:pt x="741164" y="187524"/>
                </a:lnTo>
                <a:lnTo>
                  <a:pt x="750094" y="169665"/>
                </a:lnTo>
                <a:lnTo>
                  <a:pt x="767954" y="142875"/>
                </a:lnTo>
                <a:lnTo>
                  <a:pt x="794743" y="116086"/>
                </a:lnTo>
                <a:lnTo>
                  <a:pt x="821532" y="98227"/>
                </a:lnTo>
                <a:lnTo>
                  <a:pt x="857250" y="71438"/>
                </a:lnTo>
                <a:lnTo>
                  <a:pt x="875110" y="71438"/>
                </a:lnTo>
                <a:lnTo>
                  <a:pt x="892969" y="71438"/>
                </a:lnTo>
                <a:lnTo>
                  <a:pt x="910829" y="98227"/>
                </a:lnTo>
                <a:lnTo>
                  <a:pt x="928688" y="151805"/>
                </a:lnTo>
                <a:lnTo>
                  <a:pt x="928688" y="205383"/>
                </a:lnTo>
                <a:lnTo>
                  <a:pt x="919758" y="267891"/>
                </a:lnTo>
                <a:lnTo>
                  <a:pt x="910829" y="312540"/>
                </a:lnTo>
                <a:lnTo>
                  <a:pt x="901899" y="357188"/>
                </a:lnTo>
                <a:lnTo>
                  <a:pt x="875110" y="383977"/>
                </a:lnTo>
                <a:lnTo>
                  <a:pt x="857250" y="392907"/>
                </a:lnTo>
                <a:lnTo>
                  <a:pt x="821532" y="383977"/>
                </a:lnTo>
                <a:lnTo>
                  <a:pt x="785813" y="348259"/>
                </a:lnTo>
                <a:lnTo>
                  <a:pt x="785813" y="34825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928813" y="1964531"/>
            <a:ext cx="44649" cy="62509"/>
          </a:xfrm>
          <a:custGeom>
            <a:avLst/>
            <a:gdLst/>
            <a:ahLst/>
            <a:cxnLst/>
            <a:rect l="0" t="0" r="0" b="0"/>
            <a:pathLst>
              <a:path w="44649" h="62509">
                <a:moveTo>
                  <a:pt x="0" y="62508"/>
                </a:moveTo>
                <a:lnTo>
                  <a:pt x="8929" y="44648"/>
                </a:lnTo>
                <a:lnTo>
                  <a:pt x="26789" y="26789"/>
                </a:lnTo>
                <a:lnTo>
                  <a:pt x="44648" y="0"/>
                </a:lnTo>
                <a:lnTo>
                  <a:pt x="44648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491383" y="2089547"/>
            <a:ext cx="214313" cy="267891"/>
          </a:xfrm>
          <a:custGeom>
            <a:avLst/>
            <a:gdLst/>
            <a:ahLst/>
            <a:cxnLst/>
            <a:rect l="0" t="0" r="0" b="0"/>
            <a:pathLst>
              <a:path w="214313" h="267891">
                <a:moveTo>
                  <a:pt x="116086" y="17859"/>
                </a:moveTo>
                <a:lnTo>
                  <a:pt x="116086" y="17859"/>
                </a:lnTo>
                <a:lnTo>
                  <a:pt x="107156" y="17859"/>
                </a:lnTo>
                <a:lnTo>
                  <a:pt x="98226" y="0"/>
                </a:lnTo>
                <a:lnTo>
                  <a:pt x="89297" y="0"/>
                </a:lnTo>
                <a:lnTo>
                  <a:pt x="89297" y="8929"/>
                </a:lnTo>
                <a:lnTo>
                  <a:pt x="71437" y="17859"/>
                </a:lnTo>
                <a:lnTo>
                  <a:pt x="62508" y="35718"/>
                </a:lnTo>
                <a:lnTo>
                  <a:pt x="44648" y="80367"/>
                </a:lnTo>
                <a:lnTo>
                  <a:pt x="17859" y="133945"/>
                </a:lnTo>
                <a:lnTo>
                  <a:pt x="8930" y="178593"/>
                </a:lnTo>
                <a:lnTo>
                  <a:pt x="0" y="223242"/>
                </a:lnTo>
                <a:lnTo>
                  <a:pt x="26789" y="258961"/>
                </a:lnTo>
                <a:lnTo>
                  <a:pt x="53578" y="267890"/>
                </a:lnTo>
                <a:lnTo>
                  <a:pt x="89297" y="258961"/>
                </a:lnTo>
                <a:lnTo>
                  <a:pt x="133945" y="232172"/>
                </a:lnTo>
                <a:lnTo>
                  <a:pt x="178594" y="196453"/>
                </a:lnTo>
                <a:lnTo>
                  <a:pt x="205383" y="160734"/>
                </a:lnTo>
                <a:lnTo>
                  <a:pt x="214312" y="125015"/>
                </a:lnTo>
                <a:lnTo>
                  <a:pt x="214312" y="98226"/>
                </a:lnTo>
                <a:lnTo>
                  <a:pt x="196453" y="71437"/>
                </a:lnTo>
                <a:lnTo>
                  <a:pt x="160734" y="53578"/>
                </a:lnTo>
                <a:lnTo>
                  <a:pt x="125015" y="53578"/>
                </a:lnTo>
                <a:lnTo>
                  <a:pt x="89297" y="35718"/>
                </a:lnTo>
                <a:lnTo>
                  <a:pt x="89297" y="3571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803922" y="2044898"/>
            <a:ext cx="625079" cy="267892"/>
          </a:xfrm>
          <a:custGeom>
            <a:avLst/>
            <a:gdLst/>
            <a:ahLst/>
            <a:cxnLst/>
            <a:rect l="0" t="0" r="0" b="0"/>
            <a:pathLst>
              <a:path w="625079" h="267892">
                <a:moveTo>
                  <a:pt x="0" y="116086"/>
                </a:moveTo>
                <a:lnTo>
                  <a:pt x="0" y="160735"/>
                </a:lnTo>
                <a:lnTo>
                  <a:pt x="8930" y="205383"/>
                </a:lnTo>
                <a:lnTo>
                  <a:pt x="0" y="232172"/>
                </a:lnTo>
                <a:lnTo>
                  <a:pt x="0" y="241102"/>
                </a:lnTo>
                <a:lnTo>
                  <a:pt x="8930" y="241102"/>
                </a:lnTo>
                <a:lnTo>
                  <a:pt x="8930" y="232172"/>
                </a:lnTo>
                <a:lnTo>
                  <a:pt x="17859" y="205383"/>
                </a:lnTo>
                <a:lnTo>
                  <a:pt x="26789" y="169664"/>
                </a:lnTo>
                <a:lnTo>
                  <a:pt x="35719" y="125016"/>
                </a:lnTo>
                <a:lnTo>
                  <a:pt x="53578" y="89297"/>
                </a:lnTo>
                <a:lnTo>
                  <a:pt x="62508" y="62508"/>
                </a:lnTo>
                <a:lnTo>
                  <a:pt x="62508" y="35719"/>
                </a:lnTo>
                <a:lnTo>
                  <a:pt x="71437" y="35719"/>
                </a:lnTo>
                <a:lnTo>
                  <a:pt x="71437" y="44649"/>
                </a:lnTo>
                <a:lnTo>
                  <a:pt x="89297" y="71438"/>
                </a:lnTo>
                <a:lnTo>
                  <a:pt x="116086" y="116086"/>
                </a:lnTo>
                <a:lnTo>
                  <a:pt x="133945" y="151805"/>
                </a:lnTo>
                <a:lnTo>
                  <a:pt x="151805" y="178594"/>
                </a:lnTo>
                <a:lnTo>
                  <a:pt x="169664" y="196453"/>
                </a:lnTo>
                <a:lnTo>
                  <a:pt x="196453" y="196453"/>
                </a:lnTo>
                <a:lnTo>
                  <a:pt x="232172" y="187524"/>
                </a:lnTo>
                <a:lnTo>
                  <a:pt x="258961" y="160735"/>
                </a:lnTo>
                <a:lnTo>
                  <a:pt x="276820" y="133946"/>
                </a:lnTo>
                <a:lnTo>
                  <a:pt x="294680" y="89297"/>
                </a:lnTo>
                <a:lnTo>
                  <a:pt x="303609" y="53578"/>
                </a:lnTo>
                <a:lnTo>
                  <a:pt x="303609" y="26789"/>
                </a:lnTo>
                <a:lnTo>
                  <a:pt x="303609" y="17860"/>
                </a:lnTo>
                <a:lnTo>
                  <a:pt x="294680" y="8930"/>
                </a:lnTo>
                <a:lnTo>
                  <a:pt x="276820" y="0"/>
                </a:lnTo>
                <a:lnTo>
                  <a:pt x="258961" y="8930"/>
                </a:lnTo>
                <a:lnTo>
                  <a:pt x="250031" y="35719"/>
                </a:lnTo>
                <a:lnTo>
                  <a:pt x="241101" y="71438"/>
                </a:lnTo>
                <a:lnTo>
                  <a:pt x="232172" y="107156"/>
                </a:lnTo>
                <a:lnTo>
                  <a:pt x="241101" y="151805"/>
                </a:lnTo>
                <a:lnTo>
                  <a:pt x="258961" y="205383"/>
                </a:lnTo>
                <a:lnTo>
                  <a:pt x="276820" y="232172"/>
                </a:lnTo>
                <a:lnTo>
                  <a:pt x="285750" y="258961"/>
                </a:lnTo>
                <a:lnTo>
                  <a:pt x="303609" y="258961"/>
                </a:lnTo>
                <a:lnTo>
                  <a:pt x="312539" y="250031"/>
                </a:lnTo>
                <a:lnTo>
                  <a:pt x="330398" y="232172"/>
                </a:lnTo>
                <a:lnTo>
                  <a:pt x="348258" y="196453"/>
                </a:lnTo>
                <a:lnTo>
                  <a:pt x="357187" y="160735"/>
                </a:lnTo>
                <a:lnTo>
                  <a:pt x="383976" y="133946"/>
                </a:lnTo>
                <a:lnTo>
                  <a:pt x="401836" y="107156"/>
                </a:lnTo>
                <a:lnTo>
                  <a:pt x="419695" y="98227"/>
                </a:lnTo>
                <a:lnTo>
                  <a:pt x="428625" y="98227"/>
                </a:lnTo>
                <a:lnTo>
                  <a:pt x="428625" y="116086"/>
                </a:lnTo>
                <a:lnTo>
                  <a:pt x="437555" y="151805"/>
                </a:lnTo>
                <a:lnTo>
                  <a:pt x="437555" y="187524"/>
                </a:lnTo>
                <a:lnTo>
                  <a:pt x="437555" y="223242"/>
                </a:lnTo>
                <a:lnTo>
                  <a:pt x="446484" y="250031"/>
                </a:lnTo>
                <a:lnTo>
                  <a:pt x="455414" y="258961"/>
                </a:lnTo>
                <a:lnTo>
                  <a:pt x="464344" y="267891"/>
                </a:lnTo>
                <a:lnTo>
                  <a:pt x="473273" y="258961"/>
                </a:lnTo>
                <a:lnTo>
                  <a:pt x="482203" y="241102"/>
                </a:lnTo>
                <a:lnTo>
                  <a:pt x="500062" y="205383"/>
                </a:lnTo>
                <a:lnTo>
                  <a:pt x="535781" y="160735"/>
                </a:lnTo>
                <a:lnTo>
                  <a:pt x="562570" y="116086"/>
                </a:lnTo>
                <a:lnTo>
                  <a:pt x="598289" y="62508"/>
                </a:lnTo>
                <a:lnTo>
                  <a:pt x="625078" y="26789"/>
                </a:lnTo>
                <a:lnTo>
                  <a:pt x="625078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71500" y="2705695"/>
            <a:ext cx="750095" cy="1044774"/>
          </a:xfrm>
          <a:custGeom>
            <a:avLst/>
            <a:gdLst/>
            <a:ahLst/>
            <a:cxnLst/>
            <a:rect l="0" t="0" r="0" b="0"/>
            <a:pathLst>
              <a:path w="750095" h="1044774">
                <a:moveTo>
                  <a:pt x="8930" y="0"/>
                </a:moveTo>
                <a:lnTo>
                  <a:pt x="8930" y="17860"/>
                </a:lnTo>
                <a:lnTo>
                  <a:pt x="17859" y="62508"/>
                </a:lnTo>
                <a:lnTo>
                  <a:pt x="17859" y="125016"/>
                </a:lnTo>
                <a:lnTo>
                  <a:pt x="8930" y="187523"/>
                </a:lnTo>
                <a:lnTo>
                  <a:pt x="8930" y="276820"/>
                </a:lnTo>
                <a:lnTo>
                  <a:pt x="8930" y="357187"/>
                </a:lnTo>
                <a:lnTo>
                  <a:pt x="0" y="428625"/>
                </a:lnTo>
                <a:lnTo>
                  <a:pt x="8930" y="500062"/>
                </a:lnTo>
                <a:lnTo>
                  <a:pt x="26789" y="553641"/>
                </a:lnTo>
                <a:lnTo>
                  <a:pt x="53578" y="571500"/>
                </a:lnTo>
                <a:lnTo>
                  <a:pt x="89297" y="571500"/>
                </a:lnTo>
                <a:lnTo>
                  <a:pt x="125016" y="553641"/>
                </a:lnTo>
                <a:lnTo>
                  <a:pt x="160734" y="526851"/>
                </a:lnTo>
                <a:lnTo>
                  <a:pt x="205383" y="482203"/>
                </a:lnTo>
                <a:lnTo>
                  <a:pt x="232172" y="446484"/>
                </a:lnTo>
                <a:lnTo>
                  <a:pt x="250031" y="401836"/>
                </a:lnTo>
                <a:lnTo>
                  <a:pt x="267891" y="357187"/>
                </a:lnTo>
                <a:lnTo>
                  <a:pt x="285750" y="312539"/>
                </a:lnTo>
                <a:lnTo>
                  <a:pt x="294680" y="276820"/>
                </a:lnTo>
                <a:lnTo>
                  <a:pt x="294680" y="258961"/>
                </a:lnTo>
                <a:lnTo>
                  <a:pt x="285750" y="241101"/>
                </a:lnTo>
                <a:lnTo>
                  <a:pt x="267891" y="232172"/>
                </a:lnTo>
                <a:lnTo>
                  <a:pt x="258961" y="241101"/>
                </a:lnTo>
                <a:lnTo>
                  <a:pt x="232172" y="250031"/>
                </a:lnTo>
                <a:lnTo>
                  <a:pt x="214313" y="285750"/>
                </a:lnTo>
                <a:lnTo>
                  <a:pt x="196453" y="330398"/>
                </a:lnTo>
                <a:lnTo>
                  <a:pt x="178594" y="383976"/>
                </a:lnTo>
                <a:lnTo>
                  <a:pt x="169664" y="437555"/>
                </a:lnTo>
                <a:lnTo>
                  <a:pt x="178594" y="473273"/>
                </a:lnTo>
                <a:lnTo>
                  <a:pt x="187524" y="500062"/>
                </a:lnTo>
                <a:lnTo>
                  <a:pt x="205383" y="508992"/>
                </a:lnTo>
                <a:lnTo>
                  <a:pt x="223242" y="500062"/>
                </a:lnTo>
                <a:lnTo>
                  <a:pt x="232172" y="491133"/>
                </a:lnTo>
                <a:lnTo>
                  <a:pt x="241102" y="473273"/>
                </a:lnTo>
                <a:lnTo>
                  <a:pt x="250031" y="428625"/>
                </a:lnTo>
                <a:lnTo>
                  <a:pt x="250031" y="392906"/>
                </a:lnTo>
                <a:lnTo>
                  <a:pt x="250031" y="339328"/>
                </a:lnTo>
                <a:lnTo>
                  <a:pt x="250031" y="294680"/>
                </a:lnTo>
                <a:lnTo>
                  <a:pt x="258961" y="258961"/>
                </a:lnTo>
                <a:lnTo>
                  <a:pt x="267891" y="232172"/>
                </a:lnTo>
                <a:lnTo>
                  <a:pt x="276820" y="232172"/>
                </a:lnTo>
                <a:lnTo>
                  <a:pt x="294680" y="241101"/>
                </a:lnTo>
                <a:lnTo>
                  <a:pt x="303609" y="258961"/>
                </a:lnTo>
                <a:lnTo>
                  <a:pt x="321469" y="303609"/>
                </a:lnTo>
                <a:lnTo>
                  <a:pt x="330399" y="366117"/>
                </a:lnTo>
                <a:lnTo>
                  <a:pt x="330399" y="419695"/>
                </a:lnTo>
                <a:lnTo>
                  <a:pt x="330399" y="455414"/>
                </a:lnTo>
                <a:lnTo>
                  <a:pt x="330399" y="482203"/>
                </a:lnTo>
                <a:lnTo>
                  <a:pt x="330399" y="500062"/>
                </a:lnTo>
                <a:lnTo>
                  <a:pt x="330399" y="491133"/>
                </a:lnTo>
                <a:lnTo>
                  <a:pt x="339328" y="482203"/>
                </a:lnTo>
                <a:lnTo>
                  <a:pt x="357188" y="464344"/>
                </a:lnTo>
                <a:lnTo>
                  <a:pt x="366117" y="410766"/>
                </a:lnTo>
                <a:lnTo>
                  <a:pt x="392906" y="348258"/>
                </a:lnTo>
                <a:lnTo>
                  <a:pt x="410766" y="303609"/>
                </a:lnTo>
                <a:lnTo>
                  <a:pt x="419695" y="285750"/>
                </a:lnTo>
                <a:lnTo>
                  <a:pt x="428625" y="267891"/>
                </a:lnTo>
                <a:lnTo>
                  <a:pt x="428625" y="267891"/>
                </a:lnTo>
                <a:lnTo>
                  <a:pt x="437555" y="303609"/>
                </a:lnTo>
                <a:lnTo>
                  <a:pt x="446484" y="330398"/>
                </a:lnTo>
                <a:lnTo>
                  <a:pt x="446484" y="366117"/>
                </a:lnTo>
                <a:lnTo>
                  <a:pt x="455414" y="401836"/>
                </a:lnTo>
                <a:lnTo>
                  <a:pt x="455414" y="437555"/>
                </a:lnTo>
                <a:lnTo>
                  <a:pt x="473274" y="482203"/>
                </a:lnTo>
                <a:lnTo>
                  <a:pt x="482203" y="526851"/>
                </a:lnTo>
                <a:lnTo>
                  <a:pt x="500063" y="544711"/>
                </a:lnTo>
                <a:lnTo>
                  <a:pt x="517922" y="544711"/>
                </a:lnTo>
                <a:lnTo>
                  <a:pt x="544711" y="526851"/>
                </a:lnTo>
                <a:lnTo>
                  <a:pt x="571500" y="500062"/>
                </a:lnTo>
                <a:lnTo>
                  <a:pt x="589359" y="455414"/>
                </a:lnTo>
                <a:lnTo>
                  <a:pt x="616149" y="410766"/>
                </a:lnTo>
                <a:lnTo>
                  <a:pt x="625078" y="357187"/>
                </a:lnTo>
                <a:lnTo>
                  <a:pt x="634008" y="321469"/>
                </a:lnTo>
                <a:lnTo>
                  <a:pt x="634008" y="312539"/>
                </a:lnTo>
                <a:lnTo>
                  <a:pt x="634008" y="321469"/>
                </a:lnTo>
                <a:lnTo>
                  <a:pt x="625078" y="330398"/>
                </a:lnTo>
                <a:lnTo>
                  <a:pt x="616149" y="348258"/>
                </a:lnTo>
                <a:lnTo>
                  <a:pt x="589359" y="366117"/>
                </a:lnTo>
                <a:lnTo>
                  <a:pt x="571500" y="392906"/>
                </a:lnTo>
                <a:lnTo>
                  <a:pt x="562570" y="428625"/>
                </a:lnTo>
                <a:lnTo>
                  <a:pt x="571500" y="464344"/>
                </a:lnTo>
                <a:lnTo>
                  <a:pt x="580430" y="482203"/>
                </a:lnTo>
                <a:lnTo>
                  <a:pt x="598289" y="500062"/>
                </a:lnTo>
                <a:lnTo>
                  <a:pt x="616149" y="500062"/>
                </a:lnTo>
                <a:lnTo>
                  <a:pt x="634008" y="482203"/>
                </a:lnTo>
                <a:lnTo>
                  <a:pt x="642938" y="455414"/>
                </a:lnTo>
                <a:lnTo>
                  <a:pt x="660797" y="428625"/>
                </a:lnTo>
                <a:lnTo>
                  <a:pt x="669727" y="383976"/>
                </a:lnTo>
                <a:lnTo>
                  <a:pt x="678656" y="348258"/>
                </a:lnTo>
                <a:lnTo>
                  <a:pt x="669727" y="321469"/>
                </a:lnTo>
                <a:lnTo>
                  <a:pt x="669727" y="303609"/>
                </a:lnTo>
                <a:lnTo>
                  <a:pt x="669727" y="303609"/>
                </a:lnTo>
                <a:lnTo>
                  <a:pt x="669727" y="321469"/>
                </a:lnTo>
                <a:lnTo>
                  <a:pt x="678656" y="357187"/>
                </a:lnTo>
                <a:lnTo>
                  <a:pt x="696516" y="419695"/>
                </a:lnTo>
                <a:lnTo>
                  <a:pt x="705445" y="491133"/>
                </a:lnTo>
                <a:lnTo>
                  <a:pt x="714375" y="562570"/>
                </a:lnTo>
                <a:lnTo>
                  <a:pt x="723305" y="642937"/>
                </a:lnTo>
                <a:lnTo>
                  <a:pt x="741164" y="750094"/>
                </a:lnTo>
                <a:lnTo>
                  <a:pt x="741164" y="848320"/>
                </a:lnTo>
                <a:lnTo>
                  <a:pt x="750094" y="928687"/>
                </a:lnTo>
                <a:lnTo>
                  <a:pt x="741164" y="1000125"/>
                </a:lnTo>
                <a:lnTo>
                  <a:pt x="723305" y="1026914"/>
                </a:lnTo>
                <a:lnTo>
                  <a:pt x="705445" y="1044773"/>
                </a:lnTo>
                <a:lnTo>
                  <a:pt x="678656" y="1035844"/>
                </a:lnTo>
                <a:lnTo>
                  <a:pt x="651867" y="1009055"/>
                </a:lnTo>
                <a:lnTo>
                  <a:pt x="616149" y="973336"/>
                </a:lnTo>
                <a:lnTo>
                  <a:pt x="580430" y="928687"/>
                </a:lnTo>
                <a:lnTo>
                  <a:pt x="544711" y="857250"/>
                </a:lnTo>
                <a:lnTo>
                  <a:pt x="517922" y="803672"/>
                </a:lnTo>
                <a:lnTo>
                  <a:pt x="517922" y="767953"/>
                </a:lnTo>
                <a:lnTo>
                  <a:pt x="517922" y="741164"/>
                </a:lnTo>
                <a:lnTo>
                  <a:pt x="535781" y="696516"/>
                </a:lnTo>
                <a:lnTo>
                  <a:pt x="562570" y="660797"/>
                </a:lnTo>
                <a:lnTo>
                  <a:pt x="598289" y="642937"/>
                </a:lnTo>
                <a:lnTo>
                  <a:pt x="598289" y="64293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535906" y="2973586"/>
            <a:ext cx="62509" cy="660797"/>
          </a:xfrm>
          <a:custGeom>
            <a:avLst/>
            <a:gdLst/>
            <a:ahLst/>
            <a:cxnLst/>
            <a:rect l="0" t="0" r="0" b="0"/>
            <a:pathLst>
              <a:path w="62509" h="660797">
                <a:moveTo>
                  <a:pt x="44649" y="0"/>
                </a:moveTo>
                <a:lnTo>
                  <a:pt x="44649" y="17859"/>
                </a:lnTo>
                <a:lnTo>
                  <a:pt x="44649" y="35718"/>
                </a:lnTo>
                <a:lnTo>
                  <a:pt x="44649" y="62507"/>
                </a:lnTo>
                <a:lnTo>
                  <a:pt x="44649" y="107156"/>
                </a:lnTo>
                <a:lnTo>
                  <a:pt x="53578" y="178593"/>
                </a:lnTo>
                <a:lnTo>
                  <a:pt x="62508" y="267890"/>
                </a:lnTo>
                <a:lnTo>
                  <a:pt x="62508" y="357187"/>
                </a:lnTo>
                <a:lnTo>
                  <a:pt x="62508" y="446484"/>
                </a:lnTo>
                <a:lnTo>
                  <a:pt x="62508" y="526851"/>
                </a:lnTo>
                <a:lnTo>
                  <a:pt x="62508" y="598289"/>
                </a:lnTo>
                <a:lnTo>
                  <a:pt x="62508" y="642937"/>
                </a:lnTo>
                <a:lnTo>
                  <a:pt x="62508" y="660796"/>
                </a:lnTo>
                <a:lnTo>
                  <a:pt x="62508" y="660796"/>
                </a:lnTo>
                <a:lnTo>
                  <a:pt x="53578" y="625078"/>
                </a:lnTo>
                <a:lnTo>
                  <a:pt x="44649" y="571500"/>
                </a:lnTo>
                <a:lnTo>
                  <a:pt x="35719" y="508992"/>
                </a:lnTo>
                <a:lnTo>
                  <a:pt x="26789" y="437554"/>
                </a:lnTo>
                <a:lnTo>
                  <a:pt x="8930" y="366117"/>
                </a:lnTo>
                <a:lnTo>
                  <a:pt x="0" y="285750"/>
                </a:lnTo>
                <a:lnTo>
                  <a:pt x="0" y="28575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1526977" y="2955726"/>
            <a:ext cx="616149" cy="383978"/>
          </a:xfrm>
          <a:custGeom>
            <a:avLst/>
            <a:gdLst/>
            <a:ahLst/>
            <a:cxnLst/>
            <a:rect l="0" t="0" r="0" b="0"/>
            <a:pathLst>
              <a:path w="616149" h="383978">
                <a:moveTo>
                  <a:pt x="0" y="89297"/>
                </a:moveTo>
                <a:lnTo>
                  <a:pt x="17859" y="53578"/>
                </a:lnTo>
                <a:lnTo>
                  <a:pt x="35718" y="35719"/>
                </a:lnTo>
                <a:lnTo>
                  <a:pt x="44648" y="26789"/>
                </a:lnTo>
                <a:lnTo>
                  <a:pt x="71437" y="35719"/>
                </a:lnTo>
                <a:lnTo>
                  <a:pt x="98226" y="62508"/>
                </a:lnTo>
                <a:lnTo>
                  <a:pt x="116086" y="98227"/>
                </a:lnTo>
                <a:lnTo>
                  <a:pt x="125015" y="142875"/>
                </a:lnTo>
                <a:lnTo>
                  <a:pt x="125015" y="187524"/>
                </a:lnTo>
                <a:lnTo>
                  <a:pt x="116086" y="241102"/>
                </a:lnTo>
                <a:lnTo>
                  <a:pt x="116086" y="285750"/>
                </a:lnTo>
                <a:lnTo>
                  <a:pt x="116086" y="321469"/>
                </a:lnTo>
                <a:lnTo>
                  <a:pt x="116086" y="330399"/>
                </a:lnTo>
                <a:lnTo>
                  <a:pt x="133945" y="321469"/>
                </a:lnTo>
                <a:lnTo>
                  <a:pt x="151804" y="303610"/>
                </a:lnTo>
                <a:lnTo>
                  <a:pt x="187523" y="267891"/>
                </a:lnTo>
                <a:lnTo>
                  <a:pt x="214312" y="232172"/>
                </a:lnTo>
                <a:lnTo>
                  <a:pt x="250031" y="187524"/>
                </a:lnTo>
                <a:lnTo>
                  <a:pt x="276820" y="125016"/>
                </a:lnTo>
                <a:lnTo>
                  <a:pt x="294679" y="80367"/>
                </a:lnTo>
                <a:lnTo>
                  <a:pt x="294679" y="35719"/>
                </a:lnTo>
                <a:lnTo>
                  <a:pt x="294679" y="17860"/>
                </a:lnTo>
                <a:lnTo>
                  <a:pt x="276820" y="8930"/>
                </a:lnTo>
                <a:lnTo>
                  <a:pt x="258961" y="0"/>
                </a:lnTo>
                <a:lnTo>
                  <a:pt x="241101" y="17860"/>
                </a:lnTo>
                <a:lnTo>
                  <a:pt x="223242" y="44649"/>
                </a:lnTo>
                <a:lnTo>
                  <a:pt x="214312" y="98227"/>
                </a:lnTo>
                <a:lnTo>
                  <a:pt x="214312" y="160735"/>
                </a:lnTo>
                <a:lnTo>
                  <a:pt x="214312" y="223242"/>
                </a:lnTo>
                <a:lnTo>
                  <a:pt x="214312" y="250031"/>
                </a:lnTo>
                <a:lnTo>
                  <a:pt x="241101" y="285750"/>
                </a:lnTo>
                <a:lnTo>
                  <a:pt x="258961" y="294680"/>
                </a:lnTo>
                <a:lnTo>
                  <a:pt x="285750" y="294680"/>
                </a:lnTo>
                <a:lnTo>
                  <a:pt x="312539" y="285750"/>
                </a:lnTo>
                <a:lnTo>
                  <a:pt x="339328" y="267891"/>
                </a:lnTo>
                <a:lnTo>
                  <a:pt x="366117" y="232172"/>
                </a:lnTo>
                <a:lnTo>
                  <a:pt x="392906" y="187524"/>
                </a:lnTo>
                <a:lnTo>
                  <a:pt x="410765" y="142875"/>
                </a:lnTo>
                <a:lnTo>
                  <a:pt x="419695" y="98227"/>
                </a:lnTo>
                <a:lnTo>
                  <a:pt x="437554" y="62508"/>
                </a:lnTo>
                <a:lnTo>
                  <a:pt x="437554" y="44649"/>
                </a:lnTo>
                <a:lnTo>
                  <a:pt x="437554" y="44649"/>
                </a:lnTo>
                <a:lnTo>
                  <a:pt x="446484" y="62508"/>
                </a:lnTo>
                <a:lnTo>
                  <a:pt x="446484" y="98227"/>
                </a:lnTo>
                <a:lnTo>
                  <a:pt x="446484" y="142875"/>
                </a:lnTo>
                <a:lnTo>
                  <a:pt x="446484" y="196453"/>
                </a:lnTo>
                <a:lnTo>
                  <a:pt x="455414" y="258961"/>
                </a:lnTo>
                <a:lnTo>
                  <a:pt x="464343" y="312539"/>
                </a:lnTo>
                <a:lnTo>
                  <a:pt x="473273" y="357188"/>
                </a:lnTo>
                <a:lnTo>
                  <a:pt x="473273" y="375047"/>
                </a:lnTo>
                <a:lnTo>
                  <a:pt x="482203" y="383977"/>
                </a:lnTo>
                <a:lnTo>
                  <a:pt x="491132" y="366117"/>
                </a:lnTo>
                <a:lnTo>
                  <a:pt x="491132" y="339328"/>
                </a:lnTo>
                <a:lnTo>
                  <a:pt x="508992" y="294680"/>
                </a:lnTo>
                <a:lnTo>
                  <a:pt x="517921" y="250031"/>
                </a:lnTo>
                <a:lnTo>
                  <a:pt x="526851" y="196453"/>
                </a:lnTo>
                <a:lnTo>
                  <a:pt x="544711" y="151805"/>
                </a:lnTo>
                <a:lnTo>
                  <a:pt x="553640" y="116086"/>
                </a:lnTo>
                <a:lnTo>
                  <a:pt x="562570" y="98227"/>
                </a:lnTo>
                <a:lnTo>
                  <a:pt x="562570" y="107156"/>
                </a:lnTo>
                <a:lnTo>
                  <a:pt x="562570" y="116086"/>
                </a:lnTo>
                <a:lnTo>
                  <a:pt x="562570" y="151805"/>
                </a:lnTo>
                <a:lnTo>
                  <a:pt x="571500" y="205383"/>
                </a:lnTo>
                <a:lnTo>
                  <a:pt x="580429" y="258961"/>
                </a:lnTo>
                <a:lnTo>
                  <a:pt x="589359" y="294680"/>
                </a:lnTo>
                <a:lnTo>
                  <a:pt x="598289" y="330399"/>
                </a:lnTo>
                <a:lnTo>
                  <a:pt x="598289" y="348258"/>
                </a:lnTo>
                <a:lnTo>
                  <a:pt x="598289" y="348258"/>
                </a:lnTo>
                <a:lnTo>
                  <a:pt x="607218" y="339328"/>
                </a:lnTo>
                <a:lnTo>
                  <a:pt x="616148" y="303610"/>
                </a:lnTo>
                <a:lnTo>
                  <a:pt x="616148" y="258961"/>
                </a:lnTo>
                <a:lnTo>
                  <a:pt x="616148" y="25896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035969" y="2848570"/>
            <a:ext cx="1" cy="8931"/>
          </a:xfrm>
          <a:custGeom>
            <a:avLst/>
            <a:gdLst/>
            <a:ahLst/>
            <a:cxnLst/>
            <a:rect l="0" t="0" r="0" b="0"/>
            <a:pathLst>
              <a:path w="1" h="8931">
                <a:moveTo>
                  <a:pt x="0" y="0"/>
                </a:moveTo>
                <a:lnTo>
                  <a:pt x="0" y="0"/>
                </a:lnTo>
                <a:lnTo>
                  <a:pt x="0" y="8930"/>
                </a:lnTo>
                <a:lnTo>
                  <a:pt x="0" y="8930"/>
                </a:lnTo>
                <a:lnTo>
                  <a:pt x="0" y="893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2187773" y="3053953"/>
            <a:ext cx="133947" cy="258962"/>
          </a:xfrm>
          <a:custGeom>
            <a:avLst/>
            <a:gdLst/>
            <a:ahLst/>
            <a:cxnLst/>
            <a:rect l="0" t="0" r="0" b="0"/>
            <a:pathLst>
              <a:path w="133947" h="258962">
                <a:moveTo>
                  <a:pt x="80368" y="62508"/>
                </a:moveTo>
                <a:lnTo>
                  <a:pt x="71438" y="71437"/>
                </a:lnTo>
                <a:lnTo>
                  <a:pt x="62508" y="71437"/>
                </a:lnTo>
                <a:lnTo>
                  <a:pt x="35719" y="89297"/>
                </a:lnTo>
                <a:lnTo>
                  <a:pt x="17860" y="107156"/>
                </a:lnTo>
                <a:lnTo>
                  <a:pt x="0" y="151804"/>
                </a:lnTo>
                <a:lnTo>
                  <a:pt x="0" y="187523"/>
                </a:lnTo>
                <a:lnTo>
                  <a:pt x="0" y="223242"/>
                </a:lnTo>
                <a:lnTo>
                  <a:pt x="26790" y="258961"/>
                </a:lnTo>
                <a:lnTo>
                  <a:pt x="44649" y="258961"/>
                </a:lnTo>
                <a:lnTo>
                  <a:pt x="71438" y="258961"/>
                </a:lnTo>
                <a:lnTo>
                  <a:pt x="98227" y="232172"/>
                </a:lnTo>
                <a:lnTo>
                  <a:pt x="125016" y="187523"/>
                </a:lnTo>
                <a:lnTo>
                  <a:pt x="133946" y="142875"/>
                </a:lnTo>
                <a:lnTo>
                  <a:pt x="133946" y="80367"/>
                </a:lnTo>
                <a:lnTo>
                  <a:pt x="133946" y="44648"/>
                </a:lnTo>
                <a:lnTo>
                  <a:pt x="116086" y="8929"/>
                </a:lnTo>
                <a:lnTo>
                  <a:pt x="98227" y="0"/>
                </a:lnTo>
                <a:lnTo>
                  <a:pt x="80368" y="0"/>
                </a:lnTo>
                <a:lnTo>
                  <a:pt x="62508" y="8929"/>
                </a:lnTo>
                <a:lnTo>
                  <a:pt x="53579" y="26789"/>
                </a:lnTo>
                <a:lnTo>
                  <a:pt x="53579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357438" y="2705695"/>
            <a:ext cx="348258" cy="660798"/>
          </a:xfrm>
          <a:custGeom>
            <a:avLst/>
            <a:gdLst/>
            <a:ahLst/>
            <a:cxnLst/>
            <a:rect l="0" t="0" r="0" b="0"/>
            <a:pathLst>
              <a:path w="348258" h="660798">
                <a:moveTo>
                  <a:pt x="133945" y="455414"/>
                </a:moveTo>
                <a:lnTo>
                  <a:pt x="133945" y="446484"/>
                </a:lnTo>
                <a:lnTo>
                  <a:pt x="125015" y="419695"/>
                </a:lnTo>
                <a:lnTo>
                  <a:pt x="107156" y="392906"/>
                </a:lnTo>
                <a:lnTo>
                  <a:pt x="98226" y="375047"/>
                </a:lnTo>
                <a:lnTo>
                  <a:pt x="62507" y="366117"/>
                </a:lnTo>
                <a:lnTo>
                  <a:pt x="35718" y="375047"/>
                </a:lnTo>
                <a:lnTo>
                  <a:pt x="17859" y="392906"/>
                </a:lnTo>
                <a:lnTo>
                  <a:pt x="8929" y="437555"/>
                </a:lnTo>
                <a:lnTo>
                  <a:pt x="0" y="482203"/>
                </a:lnTo>
                <a:lnTo>
                  <a:pt x="8929" y="517922"/>
                </a:lnTo>
                <a:lnTo>
                  <a:pt x="17859" y="553641"/>
                </a:lnTo>
                <a:lnTo>
                  <a:pt x="35718" y="571500"/>
                </a:lnTo>
                <a:lnTo>
                  <a:pt x="53578" y="580430"/>
                </a:lnTo>
                <a:lnTo>
                  <a:pt x="80367" y="562570"/>
                </a:lnTo>
                <a:lnTo>
                  <a:pt x="116085" y="526851"/>
                </a:lnTo>
                <a:lnTo>
                  <a:pt x="151804" y="491133"/>
                </a:lnTo>
                <a:lnTo>
                  <a:pt x="169664" y="428625"/>
                </a:lnTo>
                <a:lnTo>
                  <a:pt x="187523" y="357187"/>
                </a:lnTo>
                <a:lnTo>
                  <a:pt x="205382" y="294680"/>
                </a:lnTo>
                <a:lnTo>
                  <a:pt x="205382" y="232172"/>
                </a:lnTo>
                <a:lnTo>
                  <a:pt x="205382" y="169664"/>
                </a:lnTo>
                <a:lnTo>
                  <a:pt x="205382" y="107156"/>
                </a:lnTo>
                <a:lnTo>
                  <a:pt x="196453" y="53578"/>
                </a:lnTo>
                <a:lnTo>
                  <a:pt x="196453" y="17860"/>
                </a:lnTo>
                <a:lnTo>
                  <a:pt x="187523" y="0"/>
                </a:lnTo>
                <a:lnTo>
                  <a:pt x="178593" y="0"/>
                </a:lnTo>
                <a:lnTo>
                  <a:pt x="178593" y="17860"/>
                </a:lnTo>
                <a:lnTo>
                  <a:pt x="169664" y="26789"/>
                </a:lnTo>
                <a:lnTo>
                  <a:pt x="160734" y="71438"/>
                </a:lnTo>
                <a:lnTo>
                  <a:pt x="151804" y="125016"/>
                </a:lnTo>
                <a:lnTo>
                  <a:pt x="151804" y="205383"/>
                </a:lnTo>
                <a:lnTo>
                  <a:pt x="151804" y="294680"/>
                </a:lnTo>
                <a:lnTo>
                  <a:pt x="160734" y="383976"/>
                </a:lnTo>
                <a:lnTo>
                  <a:pt x="169664" y="455414"/>
                </a:lnTo>
                <a:lnTo>
                  <a:pt x="178593" y="508992"/>
                </a:lnTo>
                <a:lnTo>
                  <a:pt x="196453" y="553641"/>
                </a:lnTo>
                <a:lnTo>
                  <a:pt x="214312" y="562570"/>
                </a:lnTo>
                <a:lnTo>
                  <a:pt x="232171" y="562570"/>
                </a:lnTo>
                <a:lnTo>
                  <a:pt x="241101" y="544711"/>
                </a:lnTo>
                <a:lnTo>
                  <a:pt x="258960" y="517922"/>
                </a:lnTo>
                <a:lnTo>
                  <a:pt x="276820" y="473273"/>
                </a:lnTo>
                <a:lnTo>
                  <a:pt x="303609" y="437555"/>
                </a:lnTo>
                <a:lnTo>
                  <a:pt x="321468" y="410766"/>
                </a:lnTo>
                <a:lnTo>
                  <a:pt x="348257" y="401836"/>
                </a:lnTo>
                <a:lnTo>
                  <a:pt x="348257" y="401836"/>
                </a:lnTo>
                <a:lnTo>
                  <a:pt x="348257" y="419695"/>
                </a:lnTo>
                <a:lnTo>
                  <a:pt x="348257" y="446484"/>
                </a:lnTo>
                <a:lnTo>
                  <a:pt x="339328" y="482203"/>
                </a:lnTo>
                <a:lnTo>
                  <a:pt x="321468" y="526851"/>
                </a:lnTo>
                <a:lnTo>
                  <a:pt x="294679" y="571500"/>
                </a:lnTo>
                <a:lnTo>
                  <a:pt x="267890" y="616148"/>
                </a:lnTo>
                <a:lnTo>
                  <a:pt x="223242" y="660797"/>
                </a:lnTo>
                <a:lnTo>
                  <a:pt x="223242" y="66079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616149" y="3527226"/>
            <a:ext cx="616149" cy="866181"/>
          </a:xfrm>
          <a:custGeom>
            <a:avLst/>
            <a:gdLst/>
            <a:ahLst/>
            <a:cxnLst/>
            <a:rect l="0" t="0" r="0" b="0"/>
            <a:pathLst>
              <a:path w="616149" h="866181">
                <a:moveTo>
                  <a:pt x="214312" y="392906"/>
                </a:moveTo>
                <a:lnTo>
                  <a:pt x="178593" y="383977"/>
                </a:lnTo>
                <a:lnTo>
                  <a:pt x="142875" y="375047"/>
                </a:lnTo>
                <a:lnTo>
                  <a:pt x="107156" y="383977"/>
                </a:lnTo>
                <a:lnTo>
                  <a:pt x="71437" y="410766"/>
                </a:lnTo>
                <a:lnTo>
                  <a:pt x="35718" y="455414"/>
                </a:lnTo>
                <a:lnTo>
                  <a:pt x="0" y="517922"/>
                </a:lnTo>
                <a:lnTo>
                  <a:pt x="0" y="571500"/>
                </a:lnTo>
                <a:lnTo>
                  <a:pt x="0" y="607219"/>
                </a:lnTo>
                <a:lnTo>
                  <a:pt x="17859" y="625078"/>
                </a:lnTo>
                <a:lnTo>
                  <a:pt x="53578" y="642938"/>
                </a:lnTo>
                <a:lnTo>
                  <a:pt x="98226" y="625078"/>
                </a:lnTo>
                <a:lnTo>
                  <a:pt x="133945" y="589360"/>
                </a:lnTo>
                <a:lnTo>
                  <a:pt x="169664" y="562570"/>
                </a:lnTo>
                <a:lnTo>
                  <a:pt x="196453" y="526852"/>
                </a:lnTo>
                <a:lnTo>
                  <a:pt x="205382" y="482203"/>
                </a:lnTo>
                <a:lnTo>
                  <a:pt x="214312" y="437555"/>
                </a:lnTo>
                <a:lnTo>
                  <a:pt x="205382" y="410766"/>
                </a:lnTo>
                <a:lnTo>
                  <a:pt x="196453" y="375047"/>
                </a:lnTo>
                <a:lnTo>
                  <a:pt x="169664" y="348258"/>
                </a:lnTo>
                <a:lnTo>
                  <a:pt x="151804" y="321469"/>
                </a:lnTo>
                <a:lnTo>
                  <a:pt x="142875" y="312539"/>
                </a:lnTo>
                <a:lnTo>
                  <a:pt x="133945" y="312539"/>
                </a:lnTo>
                <a:lnTo>
                  <a:pt x="142875" y="303610"/>
                </a:lnTo>
                <a:lnTo>
                  <a:pt x="160734" y="303610"/>
                </a:lnTo>
                <a:lnTo>
                  <a:pt x="196453" y="303610"/>
                </a:lnTo>
                <a:lnTo>
                  <a:pt x="232171" y="285750"/>
                </a:lnTo>
                <a:lnTo>
                  <a:pt x="276820" y="267891"/>
                </a:lnTo>
                <a:lnTo>
                  <a:pt x="312539" y="241102"/>
                </a:lnTo>
                <a:lnTo>
                  <a:pt x="339328" y="205383"/>
                </a:lnTo>
                <a:lnTo>
                  <a:pt x="357187" y="160735"/>
                </a:lnTo>
                <a:lnTo>
                  <a:pt x="366117" y="125016"/>
                </a:lnTo>
                <a:lnTo>
                  <a:pt x="375046" y="89297"/>
                </a:lnTo>
                <a:lnTo>
                  <a:pt x="375046" y="53578"/>
                </a:lnTo>
                <a:lnTo>
                  <a:pt x="366117" y="17860"/>
                </a:lnTo>
                <a:lnTo>
                  <a:pt x="357187" y="0"/>
                </a:lnTo>
                <a:lnTo>
                  <a:pt x="348257" y="0"/>
                </a:lnTo>
                <a:lnTo>
                  <a:pt x="339328" y="0"/>
                </a:lnTo>
                <a:lnTo>
                  <a:pt x="339328" y="26789"/>
                </a:lnTo>
                <a:lnTo>
                  <a:pt x="339328" y="62508"/>
                </a:lnTo>
                <a:lnTo>
                  <a:pt x="339328" y="133945"/>
                </a:lnTo>
                <a:lnTo>
                  <a:pt x="339328" y="214313"/>
                </a:lnTo>
                <a:lnTo>
                  <a:pt x="348257" y="312539"/>
                </a:lnTo>
                <a:lnTo>
                  <a:pt x="357187" y="410766"/>
                </a:lnTo>
                <a:lnTo>
                  <a:pt x="375046" y="508992"/>
                </a:lnTo>
                <a:lnTo>
                  <a:pt x="392906" y="616149"/>
                </a:lnTo>
                <a:lnTo>
                  <a:pt x="401835" y="714375"/>
                </a:lnTo>
                <a:lnTo>
                  <a:pt x="401835" y="785813"/>
                </a:lnTo>
                <a:lnTo>
                  <a:pt x="401835" y="848320"/>
                </a:lnTo>
                <a:lnTo>
                  <a:pt x="401835" y="866180"/>
                </a:lnTo>
                <a:lnTo>
                  <a:pt x="383976" y="857250"/>
                </a:lnTo>
                <a:lnTo>
                  <a:pt x="375046" y="848320"/>
                </a:lnTo>
                <a:lnTo>
                  <a:pt x="348257" y="812602"/>
                </a:lnTo>
                <a:lnTo>
                  <a:pt x="303609" y="750094"/>
                </a:lnTo>
                <a:lnTo>
                  <a:pt x="267890" y="678656"/>
                </a:lnTo>
                <a:lnTo>
                  <a:pt x="241101" y="598289"/>
                </a:lnTo>
                <a:lnTo>
                  <a:pt x="223242" y="544711"/>
                </a:lnTo>
                <a:lnTo>
                  <a:pt x="232171" y="508992"/>
                </a:lnTo>
                <a:lnTo>
                  <a:pt x="250031" y="491133"/>
                </a:lnTo>
                <a:lnTo>
                  <a:pt x="285750" y="482203"/>
                </a:lnTo>
                <a:lnTo>
                  <a:pt x="312539" y="482203"/>
                </a:lnTo>
                <a:lnTo>
                  <a:pt x="339328" y="473274"/>
                </a:lnTo>
                <a:lnTo>
                  <a:pt x="383976" y="482203"/>
                </a:lnTo>
                <a:lnTo>
                  <a:pt x="446484" y="482203"/>
                </a:lnTo>
                <a:lnTo>
                  <a:pt x="500062" y="473274"/>
                </a:lnTo>
                <a:lnTo>
                  <a:pt x="562570" y="464344"/>
                </a:lnTo>
                <a:lnTo>
                  <a:pt x="616148" y="446485"/>
                </a:lnTo>
                <a:lnTo>
                  <a:pt x="616148" y="44648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616273" y="3696890"/>
            <a:ext cx="133947" cy="562572"/>
          </a:xfrm>
          <a:custGeom>
            <a:avLst/>
            <a:gdLst/>
            <a:ahLst/>
            <a:cxnLst/>
            <a:rect l="0" t="0" r="0" b="0"/>
            <a:pathLst>
              <a:path w="133947" h="562572">
                <a:moveTo>
                  <a:pt x="17860" y="0"/>
                </a:moveTo>
                <a:lnTo>
                  <a:pt x="17860" y="44649"/>
                </a:lnTo>
                <a:lnTo>
                  <a:pt x="17860" y="62508"/>
                </a:lnTo>
                <a:lnTo>
                  <a:pt x="8930" y="107156"/>
                </a:lnTo>
                <a:lnTo>
                  <a:pt x="8930" y="178594"/>
                </a:lnTo>
                <a:lnTo>
                  <a:pt x="0" y="250031"/>
                </a:lnTo>
                <a:lnTo>
                  <a:pt x="8930" y="330399"/>
                </a:lnTo>
                <a:lnTo>
                  <a:pt x="17860" y="410766"/>
                </a:lnTo>
                <a:lnTo>
                  <a:pt x="35719" y="482203"/>
                </a:lnTo>
                <a:lnTo>
                  <a:pt x="53579" y="526852"/>
                </a:lnTo>
                <a:lnTo>
                  <a:pt x="71438" y="553641"/>
                </a:lnTo>
                <a:lnTo>
                  <a:pt x="98227" y="562571"/>
                </a:lnTo>
                <a:lnTo>
                  <a:pt x="116086" y="553641"/>
                </a:lnTo>
                <a:lnTo>
                  <a:pt x="133946" y="526852"/>
                </a:lnTo>
                <a:lnTo>
                  <a:pt x="133946" y="482203"/>
                </a:lnTo>
                <a:lnTo>
                  <a:pt x="116086" y="419696"/>
                </a:lnTo>
                <a:lnTo>
                  <a:pt x="116086" y="41969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455539" y="3884414"/>
            <a:ext cx="383978" cy="312540"/>
          </a:xfrm>
          <a:custGeom>
            <a:avLst/>
            <a:gdLst/>
            <a:ahLst/>
            <a:cxnLst/>
            <a:rect l="0" t="0" r="0" b="0"/>
            <a:pathLst>
              <a:path w="383978" h="312540">
                <a:moveTo>
                  <a:pt x="0" y="35718"/>
                </a:moveTo>
                <a:lnTo>
                  <a:pt x="17859" y="44648"/>
                </a:lnTo>
                <a:lnTo>
                  <a:pt x="44649" y="26789"/>
                </a:lnTo>
                <a:lnTo>
                  <a:pt x="89297" y="17859"/>
                </a:lnTo>
                <a:lnTo>
                  <a:pt x="151805" y="0"/>
                </a:lnTo>
                <a:lnTo>
                  <a:pt x="223242" y="0"/>
                </a:lnTo>
                <a:lnTo>
                  <a:pt x="285750" y="17859"/>
                </a:lnTo>
                <a:lnTo>
                  <a:pt x="330399" y="26789"/>
                </a:lnTo>
                <a:lnTo>
                  <a:pt x="366117" y="71437"/>
                </a:lnTo>
                <a:lnTo>
                  <a:pt x="383977" y="125015"/>
                </a:lnTo>
                <a:lnTo>
                  <a:pt x="383977" y="187523"/>
                </a:lnTo>
                <a:lnTo>
                  <a:pt x="375047" y="232172"/>
                </a:lnTo>
                <a:lnTo>
                  <a:pt x="357188" y="276820"/>
                </a:lnTo>
                <a:lnTo>
                  <a:pt x="357188" y="303609"/>
                </a:lnTo>
                <a:lnTo>
                  <a:pt x="357188" y="312539"/>
                </a:lnTo>
                <a:lnTo>
                  <a:pt x="366117" y="285750"/>
                </a:lnTo>
                <a:lnTo>
                  <a:pt x="375047" y="223242"/>
                </a:lnTo>
                <a:lnTo>
                  <a:pt x="375047" y="22324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84164" y="3955851"/>
            <a:ext cx="571501" cy="276821"/>
          </a:xfrm>
          <a:custGeom>
            <a:avLst/>
            <a:gdLst/>
            <a:ahLst/>
            <a:cxnLst/>
            <a:rect l="0" t="0" r="0" b="0"/>
            <a:pathLst>
              <a:path w="571501" h="276821">
                <a:moveTo>
                  <a:pt x="0" y="0"/>
                </a:moveTo>
                <a:lnTo>
                  <a:pt x="8930" y="62508"/>
                </a:lnTo>
                <a:lnTo>
                  <a:pt x="26789" y="125016"/>
                </a:lnTo>
                <a:lnTo>
                  <a:pt x="35719" y="178594"/>
                </a:lnTo>
                <a:lnTo>
                  <a:pt x="53578" y="223242"/>
                </a:lnTo>
                <a:lnTo>
                  <a:pt x="62508" y="267891"/>
                </a:lnTo>
                <a:lnTo>
                  <a:pt x="62508" y="276820"/>
                </a:lnTo>
                <a:lnTo>
                  <a:pt x="53578" y="276820"/>
                </a:lnTo>
                <a:lnTo>
                  <a:pt x="62508" y="258961"/>
                </a:lnTo>
                <a:lnTo>
                  <a:pt x="62508" y="232172"/>
                </a:lnTo>
                <a:lnTo>
                  <a:pt x="71438" y="196453"/>
                </a:lnTo>
                <a:lnTo>
                  <a:pt x="80367" y="142875"/>
                </a:lnTo>
                <a:lnTo>
                  <a:pt x="98227" y="107156"/>
                </a:lnTo>
                <a:lnTo>
                  <a:pt x="107156" y="71438"/>
                </a:lnTo>
                <a:lnTo>
                  <a:pt x="116086" y="53578"/>
                </a:lnTo>
                <a:lnTo>
                  <a:pt x="125016" y="71438"/>
                </a:lnTo>
                <a:lnTo>
                  <a:pt x="133945" y="89297"/>
                </a:lnTo>
                <a:lnTo>
                  <a:pt x="142875" y="125016"/>
                </a:lnTo>
                <a:lnTo>
                  <a:pt x="151805" y="160735"/>
                </a:lnTo>
                <a:lnTo>
                  <a:pt x="160734" y="196453"/>
                </a:lnTo>
                <a:lnTo>
                  <a:pt x="160734" y="223242"/>
                </a:lnTo>
                <a:lnTo>
                  <a:pt x="169664" y="232172"/>
                </a:lnTo>
                <a:lnTo>
                  <a:pt x="178594" y="241102"/>
                </a:lnTo>
                <a:lnTo>
                  <a:pt x="196453" y="232172"/>
                </a:lnTo>
                <a:lnTo>
                  <a:pt x="223242" y="214313"/>
                </a:lnTo>
                <a:lnTo>
                  <a:pt x="241102" y="178594"/>
                </a:lnTo>
                <a:lnTo>
                  <a:pt x="258961" y="142875"/>
                </a:lnTo>
                <a:lnTo>
                  <a:pt x="276820" y="125016"/>
                </a:lnTo>
                <a:lnTo>
                  <a:pt x="294680" y="116086"/>
                </a:lnTo>
                <a:lnTo>
                  <a:pt x="294680" y="116086"/>
                </a:lnTo>
                <a:lnTo>
                  <a:pt x="294680" y="125016"/>
                </a:lnTo>
                <a:lnTo>
                  <a:pt x="303609" y="151805"/>
                </a:lnTo>
                <a:lnTo>
                  <a:pt x="303609" y="178594"/>
                </a:lnTo>
                <a:lnTo>
                  <a:pt x="321469" y="196453"/>
                </a:lnTo>
                <a:lnTo>
                  <a:pt x="339328" y="214313"/>
                </a:lnTo>
                <a:lnTo>
                  <a:pt x="357188" y="214313"/>
                </a:lnTo>
                <a:lnTo>
                  <a:pt x="383977" y="205383"/>
                </a:lnTo>
                <a:lnTo>
                  <a:pt x="419695" y="187524"/>
                </a:lnTo>
                <a:lnTo>
                  <a:pt x="437555" y="160735"/>
                </a:lnTo>
                <a:lnTo>
                  <a:pt x="464344" y="133945"/>
                </a:lnTo>
                <a:lnTo>
                  <a:pt x="473274" y="98227"/>
                </a:lnTo>
                <a:lnTo>
                  <a:pt x="473274" y="62508"/>
                </a:lnTo>
                <a:lnTo>
                  <a:pt x="464344" y="35719"/>
                </a:lnTo>
                <a:lnTo>
                  <a:pt x="455414" y="17860"/>
                </a:lnTo>
                <a:lnTo>
                  <a:pt x="437555" y="17860"/>
                </a:lnTo>
                <a:lnTo>
                  <a:pt x="419695" y="35719"/>
                </a:lnTo>
                <a:lnTo>
                  <a:pt x="401836" y="53578"/>
                </a:lnTo>
                <a:lnTo>
                  <a:pt x="383977" y="98227"/>
                </a:lnTo>
                <a:lnTo>
                  <a:pt x="383977" y="142875"/>
                </a:lnTo>
                <a:lnTo>
                  <a:pt x="401836" y="196453"/>
                </a:lnTo>
                <a:lnTo>
                  <a:pt x="419695" y="223242"/>
                </a:lnTo>
                <a:lnTo>
                  <a:pt x="455414" y="250031"/>
                </a:lnTo>
                <a:lnTo>
                  <a:pt x="491133" y="267891"/>
                </a:lnTo>
                <a:lnTo>
                  <a:pt x="517922" y="276820"/>
                </a:lnTo>
                <a:lnTo>
                  <a:pt x="553641" y="276820"/>
                </a:lnTo>
                <a:lnTo>
                  <a:pt x="571500" y="258961"/>
                </a:lnTo>
                <a:lnTo>
                  <a:pt x="562570" y="214313"/>
                </a:lnTo>
                <a:lnTo>
                  <a:pt x="544711" y="160735"/>
                </a:lnTo>
                <a:lnTo>
                  <a:pt x="500063" y="98227"/>
                </a:lnTo>
                <a:lnTo>
                  <a:pt x="500063" y="9822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21656" y="3714750"/>
            <a:ext cx="80368" cy="1"/>
          </a:xfrm>
          <a:custGeom>
            <a:avLst/>
            <a:gdLst/>
            <a:ahLst/>
            <a:cxnLst/>
            <a:rect l="0" t="0" r="0" b="0"/>
            <a:pathLst>
              <a:path w="80368" h="1">
                <a:moveTo>
                  <a:pt x="8930" y="0"/>
                </a:moveTo>
                <a:lnTo>
                  <a:pt x="0" y="0"/>
                </a:lnTo>
                <a:lnTo>
                  <a:pt x="0" y="0"/>
                </a:lnTo>
                <a:lnTo>
                  <a:pt x="26789" y="0"/>
                </a:lnTo>
                <a:lnTo>
                  <a:pt x="80367" y="0"/>
                </a:lnTo>
                <a:lnTo>
                  <a:pt x="80367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491383" y="4259461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8929"/>
                </a:moveTo>
                <a:lnTo>
                  <a:pt x="8930" y="17859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6429375" y="1116211"/>
            <a:ext cx="276821" cy="526852"/>
          </a:xfrm>
          <a:custGeom>
            <a:avLst/>
            <a:gdLst/>
            <a:ahLst/>
            <a:cxnLst/>
            <a:rect l="0" t="0" r="0" b="0"/>
            <a:pathLst>
              <a:path w="276821" h="526852">
                <a:moveTo>
                  <a:pt x="258961" y="71437"/>
                </a:moveTo>
                <a:lnTo>
                  <a:pt x="258961" y="71437"/>
                </a:lnTo>
                <a:lnTo>
                  <a:pt x="258961" y="62508"/>
                </a:lnTo>
                <a:lnTo>
                  <a:pt x="258961" y="44648"/>
                </a:lnTo>
                <a:lnTo>
                  <a:pt x="258961" y="35719"/>
                </a:lnTo>
                <a:lnTo>
                  <a:pt x="258961" y="17859"/>
                </a:lnTo>
                <a:lnTo>
                  <a:pt x="241102" y="8930"/>
                </a:lnTo>
                <a:lnTo>
                  <a:pt x="223242" y="8930"/>
                </a:lnTo>
                <a:lnTo>
                  <a:pt x="205383" y="8930"/>
                </a:lnTo>
                <a:lnTo>
                  <a:pt x="196453" y="8930"/>
                </a:lnTo>
                <a:lnTo>
                  <a:pt x="178594" y="0"/>
                </a:lnTo>
                <a:lnTo>
                  <a:pt x="160734" y="8930"/>
                </a:lnTo>
                <a:lnTo>
                  <a:pt x="116086" y="35719"/>
                </a:lnTo>
                <a:lnTo>
                  <a:pt x="80367" y="62508"/>
                </a:lnTo>
                <a:lnTo>
                  <a:pt x="44648" y="98226"/>
                </a:lnTo>
                <a:lnTo>
                  <a:pt x="17859" y="125016"/>
                </a:lnTo>
                <a:lnTo>
                  <a:pt x="0" y="151805"/>
                </a:lnTo>
                <a:lnTo>
                  <a:pt x="0" y="178594"/>
                </a:lnTo>
                <a:lnTo>
                  <a:pt x="0" y="187523"/>
                </a:lnTo>
                <a:lnTo>
                  <a:pt x="8930" y="205383"/>
                </a:lnTo>
                <a:lnTo>
                  <a:pt x="17859" y="214312"/>
                </a:lnTo>
                <a:lnTo>
                  <a:pt x="35719" y="232172"/>
                </a:lnTo>
                <a:lnTo>
                  <a:pt x="62508" y="250031"/>
                </a:lnTo>
                <a:lnTo>
                  <a:pt x="89297" y="258961"/>
                </a:lnTo>
                <a:lnTo>
                  <a:pt x="133945" y="276820"/>
                </a:lnTo>
                <a:lnTo>
                  <a:pt x="169664" y="285750"/>
                </a:lnTo>
                <a:lnTo>
                  <a:pt x="196453" y="303609"/>
                </a:lnTo>
                <a:lnTo>
                  <a:pt x="223242" y="330398"/>
                </a:lnTo>
                <a:lnTo>
                  <a:pt x="250031" y="357187"/>
                </a:lnTo>
                <a:lnTo>
                  <a:pt x="267891" y="383976"/>
                </a:lnTo>
                <a:lnTo>
                  <a:pt x="276820" y="401836"/>
                </a:lnTo>
                <a:lnTo>
                  <a:pt x="276820" y="428625"/>
                </a:lnTo>
                <a:lnTo>
                  <a:pt x="267891" y="446484"/>
                </a:lnTo>
                <a:lnTo>
                  <a:pt x="250031" y="464343"/>
                </a:lnTo>
                <a:lnTo>
                  <a:pt x="223242" y="482203"/>
                </a:lnTo>
                <a:lnTo>
                  <a:pt x="178594" y="508992"/>
                </a:lnTo>
                <a:lnTo>
                  <a:pt x="142875" y="517922"/>
                </a:lnTo>
                <a:lnTo>
                  <a:pt x="107156" y="526851"/>
                </a:lnTo>
                <a:lnTo>
                  <a:pt x="89297" y="526851"/>
                </a:lnTo>
                <a:lnTo>
                  <a:pt x="71438" y="517922"/>
                </a:lnTo>
                <a:lnTo>
                  <a:pt x="80367" y="482203"/>
                </a:lnTo>
                <a:lnTo>
                  <a:pt x="89297" y="437554"/>
                </a:lnTo>
                <a:lnTo>
                  <a:pt x="107156" y="383976"/>
                </a:lnTo>
                <a:lnTo>
                  <a:pt x="107156" y="38397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6831211" y="1098351"/>
            <a:ext cx="169665" cy="580431"/>
          </a:xfrm>
          <a:custGeom>
            <a:avLst/>
            <a:gdLst/>
            <a:ahLst/>
            <a:cxnLst/>
            <a:rect l="0" t="0" r="0" b="0"/>
            <a:pathLst>
              <a:path w="169665" h="580431">
                <a:moveTo>
                  <a:pt x="0" y="0"/>
                </a:moveTo>
                <a:lnTo>
                  <a:pt x="17859" y="8930"/>
                </a:lnTo>
                <a:lnTo>
                  <a:pt x="17859" y="17860"/>
                </a:lnTo>
                <a:lnTo>
                  <a:pt x="8930" y="26790"/>
                </a:lnTo>
                <a:lnTo>
                  <a:pt x="17859" y="62508"/>
                </a:lnTo>
                <a:lnTo>
                  <a:pt x="17859" y="107157"/>
                </a:lnTo>
                <a:lnTo>
                  <a:pt x="17859" y="169665"/>
                </a:lnTo>
                <a:lnTo>
                  <a:pt x="8930" y="241102"/>
                </a:lnTo>
                <a:lnTo>
                  <a:pt x="8930" y="312539"/>
                </a:lnTo>
                <a:lnTo>
                  <a:pt x="0" y="383977"/>
                </a:lnTo>
                <a:lnTo>
                  <a:pt x="8930" y="446485"/>
                </a:lnTo>
                <a:lnTo>
                  <a:pt x="17859" y="491133"/>
                </a:lnTo>
                <a:lnTo>
                  <a:pt x="26789" y="526852"/>
                </a:lnTo>
                <a:lnTo>
                  <a:pt x="44648" y="553641"/>
                </a:lnTo>
                <a:lnTo>
                  <a:pt x="71437" y="571500"/>
                </a:lnTo>
                <a:lnTo>
                  <a:pt x="89297" y="580430"/>
                </a:lnTo>
                <a:lnTo>
                  <a:pt x="125016" y="580430"/>
                </a:lnTo>
                <a:lnTo>
                  <a:pt x="142875" y="571500"/>
                </a:lnTo>
                <a:lnTo>
                  <a:pt x="169664" y="553641"/>
                </a:lnTo>
                <a:lnTo>
                  <a:pt x="169664" y="55364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7009805" y="1428750"/>
            <a:ext cx="142876" cy="214313"/>
          </a:xfrm>
          <a:custGeom>
            <a:avLst/>
            <a:gdLst/>
            <a:ahLst/>
            <a:cxnLst/>
            <a:rect l="0" t="0" r="0" b="0"/>
            <a:pathLst>
              <a:path w="142876" h="214313">
                <a:moveTo>
                  <a:pt x="62508" y="0"/>
                </a:moveTo>
                <a:lnTo>
                  <a:pt x="53578" y="0"/>
                </a:lnTo>
                <a:lnTo>
                  <a:pt x="35718" y="17859"/>
                </a:lnTo>
                <a:lnTo>
                  <a:pt x="35718" y="26789"/>
                </a:lnTo>
                <a:lnTo>
                  <a:pt x="17859" y="53578"/>
                </a:lnTo>
                <a:lnTo>
                  <a:pt x="8929" y="89297"/>
                </a:lnTo>
                <a:lnTo>
                  <a:pt x="0" y="133945"/>
                </a:lnTo>
                <a:lnTo>
                  <a:pt x="8929" y="169664"/>
                </a:lnTo>
                <a:lnTo>
                  <a:pt x="17859" y="196453"/>
                </a:lnTo>
                <a:lnTo>
                  <a:pt x="26789" y="214312"/>
                </a:lnTo>
                <a:lnTo>
                  <a:pt x="53578" y="214312"/>
                </a:lnTo>
                <a:lnTo>
                  <a:pt x="80367" y="214312"/>
                </a:lnTo>
                <a:lnTo>
                  <a:pt x="89297" y="205383"/>
                </a:lnTo>
                <a:lnTo>
                  <a:pt x="107156" y="187523"/>
                </a:lnTo>
                <a:lnTo>
                  <a:pt x="125015" y="151804"/>
                </a:lnTo>
                <a:lnTo>
                  <a:pt x="142875" y="116086"/>
                </a:lnTo>
                <a:lnTo>
                  <a:pt x="142875" y="89297"/>
                </a:lnTo>
                <a:lnTo>
                  <a:pt x="133945" y="53578"/>
                </a:lnTo>
                <a:lnTo>
                  <a:pt x="133945" y="5357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7116961" y="1446609"/>
            <a:ext cx="303610" cy="196454"/>
          </a:xfrm>
          <a:custGeom>
            <a:avLst/>
            <a:gdLst/>
            <a:ahLst/>
            <a:cxnLst/>
            <a:rect l="0" t="0" r="0" b="0"/>
            <a:pathLst>
              <a:path w="303610" h="196454">
                <a:moveTo>
                  <a:pt x="0" y="0"/>
                </a:moveTo>
                <a:lnTo>
                  <a:pt x="17859" y="17860"/>
                </a:lnTo>
                <a:lnTo>
                  <a:pt x="35719" y="35719"/>
                </a:lnTo>
                <a:lnTo>
                  <a:pt x="44648" y="62508"/>
                </a:lnTo>
                <a:lnTo>
                  <a:pt x="62508" y="80367"/>
                </a:lnTo>
                <a:lnTo>
                  <a:pt x="71437" y="107156"/>
                </a:lnTo>
                <a:lnTo>
                  <a:pt x="80367" y="125016"/>
                </a:lnTo>
                <a:lnTo>
                  <a:pt x="80367" y="142875"/>
                </a:lnTo>
                <a:lnTo>
                  <a:pt x="89297" y="151805"/>
                </a:lnTo>
                <a:lnTo>
                  <a:pt x="98227" y="142875"/>
                </a:lnTo>
                <a:lnTo>
                  <a:pt x="116086" y="125016"/>
                </a:lnTo>
                <a:lnTo>
                  <a:pt x="133945" y="116086"/>
                </a:lnTo>
                <a:lnTo>
                  <a:pt x="142875" y="107156"/>
                </a:lnTo>
                <a:lnTo>
                  <a:pt x="151805" y="98227"/>
                </a:lnTo>
                <a:lnTo>
                  <a:pt x="160734" y="98227"/>
                </a:lnTo>
                <a:lnTo>
                  <a:pt x="178594" y="107156"/>
                </a:lnTo>
                <a:lnTo>
                  <a:pt x="187523" y="125016"/>
                </a:lnTo>
                <a:lnTo>
                  <a:pt x="196453" y="151805"/>
                </a:lnTo>
                <a:lnTo>
                  <a:pt x="205383" y="169664"/>
                </a:lnTo>
                <a:lnTo>
                  <a:pt x="214312" y="196453"/>
                </a:lnTo>
                <a:lnTo>
                  <a:pt x="223242" y="196453"/>
                </a:lnTo>
                <a:lnTo>
                  <a:pt x="241102" y="196453"/>
                </a:lnTo>
                <a:lnTo>
                  <a:pt x="267891" y="178594"/>
                </a:lnTo>
                <a:lnTo>
                  <a:pt x="285750" y="151805"/>
                </a:lnTo>
                <a:lnTo>
                  <a:pt x="294680" y="116086"/>
                </a:lnTo>
                <a:lnTo>
                  <a:pt x="303609" y="89297"/>
                </a:lnTo>
                <a:lnTo>
                  <a:pt x="303609" y="62508"/>
                </a:lnTo>
                <a:lnTo>
                  <a:pt x="294680" y="44649"/>
                </a:lnTo>
                <a:lnTo>
                  <a:pt x="285750" y="26789"/>
                </a:lnTo>
                <a:lnTo>
                  <a:pt x="267891" y="17860"/>
                </a:lnTo>
                <a:lnTo>
                  <a:pt x="267891" y="1786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7581305" y="1384102"/>
            <a:ext cx="142876" cy="258961"/>
          </a:xfrm>
          <a:custGeom>
            <a:avLst/>
            <a:gdLst/>
            <a:ahLst/>
            <a:cxnLst/>
            <a:rect l="0" t="0" r="0" b="0"/>
            <a:pathLst>
              <a:path w="142876" h="258961">
                <a:moveTo>
                  <a:pt x="0" y="0"/>
                </a:moveTo>
                <a:lnTo>
                  <a:pt x="0" y="8929"/>
                </a:lnTo>
                <a:lnTo>
                  <a:pt x="0" y="17859"/>
                </a:lnTo>
                <a:lnTo>
                  <a:pt x="8929" y="44648"/>
                </a:lnTo>
                <a:lnTo>
                  <a:pt x="17859" y="89296"/>
                </a:lnTo>
                <a:lnTo>
                  <a:pt x="44648" y="125015"/>
                </a:lnTo>
                <a:lnTo>
                  <a:pt x="62508" y="169663"/>
                </a:lnTo>
                <a:lnTo>
                  <a:pt x="80367" y="214312"/>
                </a:lnTo>
                <a:lnTo>
                  <a:pt x="89297" y="241101"/>
                </a:lnTo>
                <a:lnTo>
                  <a:pt x="98226" y="258960"/>
                </a:lnTo>
                <a:lnTo>
                  <a:pt x="116086" y="258960"/>
                </a:lnTo>
                <a:lnTo>
                  <a:pt x="116086" y="250031"/>
                </a:lnTo>
                <a:lnTo>
                  <a:pt x="125015" y="241101"/>
                </a:lnTo>
                <a:lnTo>
                  <a:pt x="125015" y="214312"/>
                </a:lnTo>
                <a:lnTo>
                  <a:pt x="133945" y="178593"/>
                </a:lnTo>
                <a:lnTo>
                  <a:pt x="142875" y="133945"/>
                </a:lnTo>
                <a:lnTo>
                  <a:pt x="133945" y="89296"/>
                </a:lnTo>
                <a:lnTo>
                  <a:pt x="133945" y="62507"/>
                </a:lnTo>
                <a:lnTo>
                  <a:pt x="142875" y="35718"/>
                </a:lnTo>
                <a:lnTo>
                  <a:pt x="142875" y="17859"/>
                </a:lnTo>
                <a:lnTo>
                  <a:pt x="142875" y="1785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7822406" y="1393031"/>
            <a:ext cx="383977" cy="294681"/>
          </a:xfrm>
          <a:custGeom>
            <a:avLst/>
            <a:gdLst/>
            <a:ahLst/>
            <a:cxnLst/>
            <a:rect l="0" t="0" r="0" b="0"/>
            <a:pathLst>
              <a:path w="383977" h="294681">
                <a:moveTo>
                  <a:pt x="116086" y="26789"/>
                </a:moveTo>
                <a:lnTo>
                  <a:pt x="107157" y="8930"/>
                </a:lnTo>
                <a:lnTo>
                  <a:pt x="98227" y="0"/>
                </a:lnTo>
                <a:lnTo>
                  <a:pt x="80367" y="0"/>
                </a:lnTo>
                <a:lnTo>
                  <a:pt x="53578" y="26789"/>
                </a:lnTo>
                <a:lnTo>
                  <a:pt x="35719" y="53578"/>
                </a:lnTo>
                <a:lnTo>
                  <a:pt x="26789" y="89297"/>
                </a:lnTo>
                <a:lnTo>
                  <a:pt x="8930" y="133945"/>
                </a:lnTo>
                <a:lnTo>
                  <a:pt x="0" y="169664"/>
                </a:lnTo>
                <a:lnTo>
                  <a:pt x="0" y="205383"/>
                </a:lnTo>
                <a:lnTo>
                  <a:pt x="8930" y="223242"/>
                </a:lnTo>
                <a:lnTo>
                  <a:pt x="8930" y="241102"/>
                </a:lnTo>
                <a:lnTo>
                  <a:pt x="8930" y="241102"/>
                </a:lnTo>
                <a:lnTo>
                  <a:pt x="26789" y="232172"/>
                </a:lnTo>
                <a:lnTo>
                  <a:pt x="53578" y="205383"/>
                </a:lnTo>
                <a:lnTo>
                  <a:pt x="80367" y="169664"/>
                </a:lnTo>
                <a:lnTo>
                  <a:pt x="98227" y="133945"/>
                </a:lnTo>
                <a:lnTo>
                  <a:pt x="125016" y="107156"/>
                </a:lnTo>
                <a:lnTo>
                  <a:pt x="142875" y="80367"/>
                </a:lnTo>
                <a:lnTo>
                  <a:pt x="151805" y="62508"/>
                </a:lnTo>
                <a:lnTo>
                  <a:pt x="169664" y="53578"/>
                </a:lnTo>
                <a:lnTo>
                  <a:pt x="178594" y="71438"/>
                </a:lnTo>
                <a:lnTo>
                  <a:pt x="187524" y="89297"/>
                </a:lnTo>
                <a:lnTo>
                  <a:pt x="196453" y="125016"/>
                </a:lnTo>
                <a:lnTo>
                  <a:pt x="196453" y="169664"/>
                </a:lnTo>
                <a:lnTo>
                  <a:pt x="205383" y="205383"/>
                </a:lnTo>
                <a:lnTo>
                  <a:pt x="205383" y="232172"/>
                </a:lnTo>
                <a:lnTo>
                  <a:pt x="214313" y="250031"/>
                </a:lnTo>
                <a:lnTo>
                  <a:pt x="214313" y="258961"/>
                </a:lnTo>
                <a:lnTo>
                  <a:pt x="214313" y="258961"/>
                </a:lnTo>
                <a:lnTo>
                  <a:pt x="232172" y="241102"/>
                </a:lnTo>
                <a:lnTo>
                  <a:pt x="232172" y="223242"/>
                </a:lnTo>
                <a:lnTo>
                  <a:pt x="250032" y="178594"/>
                </a:lnTo>
                <a:lnTo>
                  <a:pt x="267891" y="133945"/>
                </a:lnTo>
                <a:lnTo>
                  <a:pt x="285750" y="89297"/>
                </a:lnTo>
                <a:lnTo>
                  <a:pt x="294680" y="62508"/>
                </a:lnTo>
                <a:lnTo>
                  <a:pt x="303610" y="35719"/>
                </a:lnTo>
                <a:lnTo>
                  <a:pt x="312539" y="35719"/>
                </a:lnTo>
                <a:lnTo>
                  <a:pt x="321469" y="35719"/>
                </a:lnTo>
                <a:lnTo>
                  <a:pt x="321469" y="53578"/>
                </a:lnTo>
                <a:lnTo>
                  <a:pt x="321469" y="80367"/>
                </a:lnTo>
                <a:lnTo>
                  <a:pt x="330399" y="125016"/>
                </a:lnTo>
                <a:lnTo>
                  <a:pt x="339328" y="178594"/>
                </a:lnTo>
                <a:lnTo>
                  <a:pt x="348258" y="214313"/>
                </a:lnTo>
                <a:lnTo>
                  <a:pt x="348258" y="258961"/>
                </a:lnTo>
                <a:lnTo>
                  <a:pt x="348258" y="285750"/>
                </a:lnTo>
                <a:lnTo>
                  <a:pt x="357188" y="294680"/>
                </a:lnTo>
                <a:lnTo>
                  <a:pt x="366117" y="285750"/>
                </a:lnTo>
                <a:lnTo>
                  <a:pt x="375046" y="258961"/>
                </a:lnTo>
                <a:lnTo>
                  <a:pt x="383976" y="214313"/>
                </a:lnTo>
                <a:lnTo>
                  <a:pt x="383976" y="160734"/>
                </a:lnTo>
                <a:lnTo>
                  <a:pt x="383976" y="16073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8152805" y="1303734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1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8242101" y="1491258"/>
            <a:ext cx="232173" cy="142876"/>
          </a:xfrm>
          <a:custGeom>
            <a:avLst/>
            <a:gdLst/>
            <a:ahLst/>
            <a:cxnLst/>
            <a:rect l="0" t="0" r="0" b="0"/>
            <a:pathLst>
              <a:path w="232173" h="142876">
                <a:moveTo>
                  <a:pt x="107156" y="17859"/>
                </a:moveTo>
                <a:lnTo>
                  <a:pt x="89297" y="8929"/>
                </a:lnTo>
                <a:lnTo>
                  <a:pt x="71437" y="0"/>
                </a:lnTo>
                <a:lnTo>
                  <a:pt x="53578" y="0"/>
                </a:lnTo>
                <a:lnTo>
                  <a:pt x="26789" y="17859"/>
                </a:lnTo>
                <a:lnTo>
                  <a:pt x="8929" y="35718"/>
                </a:lnTo>
                <a:lnTo>
                  <a:pt x="0" y="62507"/>
                </a:lnTo>
                <a:lnTo>
                  <a:pt x="0" y="89296"/>
                </a:lnTo>
                <a:lnTo>
                  <a:pt x="8929" y="116086"/>
                </a:lnTo>
                <a:lnTo>
                  <a:pt x="17859" y="133945"/>
                </a:lnTo>
                <a:lnTo>
                  <a:pt x="35719" y="142875"/>
                </a:lnTo>
                <a:lnTo>
                  <a:pt x="53578" y="142875"/>
                </a:lnTo>
                <a:lnTo>
                  <a:pt x="71437" y="125015"/>
                </a:lnTo>
                <a:lnTo>
                  <a:pt x="98226" y="98226"/>
                </a:lnTo>
                <a:lnTo>
                  <a:pt x="107156" y="71437"/>
                </a:lnTo>
                <a:lnTo>
                  <a:pt x="116086" y="53578"/>
                </a:lnTo>
                <a:lnTo>
                  <a:pt x="125015" y="35718"/>
                </a:lnTo>
                <a:lnTo>
                  <a:pt x="125015" y="26789"/>
                </a:lnTo>
                <a:lnTo>
                  <a:pt x="125015" y="35718"/>
                </a:lnTo>
                <a:lnTo>
                  <a:pt x="116086" y="35718"/>
                </a:lnTo>
                <a:lnTo>
                  <a:pt x="116086" y="53578"/>
                </a:lnTo>
                <a:lnTo>
                  <a:pt x="125015" y="80367"/>
                </a:lnTo>
                <a:lnTo>
                  <a:pt x="133945" y="107156"/>
                </a:lnTo>
                <a:lnTo>
                  <a:pt x="151804" y="125015"/>
                </a:lnTo>
                <a:lnTo>
                  <a:pt x="178594" y="133945"/>
                </a:lnTo>
                <a:lnTo>
                  <a:pt x="196453" y="142875"/>
                </a:lnTo>
                <a:lnTo>
                  <a:pt x="214312" y="133945"/>
                </a:lnTo>
                <a:lnTo>
                  <a:pt x="232172" y="125015"/>
                </a:lnTo>
                <a:lnTo>
                  <a:pt x="232172" y="12501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8474273" y="1017984"/>
            <a:ext cx="392907" cy="625079"/>
          </a:xfrm>
          <a:custGeom>
            <a:avLst/>
            <a:gdLst/>
            <a:ahLst/>
            <a:cxnLst/>
            <a:rect l="0" t="0" r="0" b="0"/>
            <a:pathLst>
              <a:path w="392907" h="625079">
                <a:moveTo>
                  <a:pt x="8929" y="0"/>
                </a:moveTo>
                <a:lnTo>
                  <a:pt x="0" y="35719"/>
                </a:lnTo>
                <a:lnTo>
                  <a:pt x="0" y="80367"/>
                </a:lnTo>
                <a:lnTo>
                  <a:pt x="17859" y="133946"/>
                </a:lnTo>
                <a:lnTo>
                  <a:pt x="17859" y="205383"/>
                </a:lnTo>
                <a:lnTo>
                  <a:pt x="17859" y="294680"/>
                </a:lnTo>
                <a:lnTo>
                  <a:pt x="8929" y="392906"/>
                </a:lnTo>
                <a:lnTo>
                  <a:pt x="17859" y="464344"/>
                </a:lnTo>
                <a:lnTo>
                  <a:pt x="26789" y="535781"/>
                </a:lnTo>
                <a:lnTo>
                  <a:pt x="35718" y="580430"/>
                </a:lnTo>
                <a:lnTo>
                  <a:pt x="53578" y="616149"/>
                </a:lnTo>
                <a:lnTo>
                  <a:pt x="62507" y="625078"/>
                </a:lnTo>
                <a:lnTo>
                  <a:pt x="80367" y="616149"/>
                </a:lnTo>
                <a:lnTo>
                  <a:pt x="98226" y="598289"/>
                </a:lnTo>
                <a:lnTo>
                  <a:pt x="116086" y="571500"/>
                </a:lnTo>
                <a:lnTo>
                  <a:pt x="133945" y="535781"/>
                </a:lnTo>
                <a:lnTo>
                  <a:pt x="142875" y="500063"/>
                </a:lnTo>
                <a:lnTo>
                  <a:pt x="151804" y="464344"/>
                </a:lnTo>
                <a:lnTo>
                  <a:pt x="160734" y="437555"/>
                </a:lnTo>
                <a:lnTo>
                  <a:pt x="160734" y="428625"/>
                </a:lnTo>
                <a:lnTo>
                  <a:pt x="160734" y="428625"/>
                </a:lnTo>
                <a:lnTo>
                  <a:pt x="160734" y="437555"/>
                </a:lnTo>
                <a:lnTo>
                  <a:pt x="160734" y="473274"/>
                </a:lnTo>
                <a:lnTo>
                  <a:pt x="160734" y="508992"/>
                </a:lnTo>
                <a:lnTo>
                  <a:pt x="160734" y="544711"/>
                </a:lnTo>
                <a:lnTo>
                  <a:pt x="178593" y="571500"/>
                </a:lnTo>
                <a:lnTo>
                  <a:pt x="187523" y="589360"/>
                </a:lnTo>
                <a:lnTo>
                  <a:pt x="196453" y="607219"/>
                </a:lnTo>
                <a:lnTo>
                  <a:pt x="205382" y="616149"/>
                </a:lnTo>
                <a:lnTo>
                  <a:pt x="205382" y="625078"/>
                </a:lnTo>
                <a:lnTo>
                  <a:pt x="223242" y="616149"/>
                </a:lnTo>
                <a:lnTo>
                  <a:pt x="232172" y="589360"/>
                </a:lnTo>
                <a:lnTo>
                  <a:pt x="241101" y="562570"/>
                </a:lnTo>
                <a:lnTo>
                  <a:pt x="250031" y="535781"/>
                </a:lnTo>
                <a:lnTo>
                  <a:pt x="250031" y="508992"/>
                </a:lnTo>
                <a:lnTo>
                  <a:pt x="258961" y="500063"/>
                </a:lnTo>
                <a:lnTo>
                  <a:pt x="250031" y="508992"/>
                </a:lnTo>
                <a:lnTo>
                  <a:pt x="258961" y="508992"/>
                </a:lnTo>
                <a:lnTo>
                  <a:pt x="258961" y="517922"/>
                </a:lnTo>
                <a:lnTo>
                  <a:pt x="258961" y="544711"/>
                </a:lnTo>
                <a:lnTo>
                  <a:pt x="258961" y="562570"/>
                </a:lnTo>
                <a:lnTo>
                  <a:pt x="267890" y="571500"/>
                </a:lnTo>
                <a:lnTo>
                  <a:pt x="267890" y="580430"/>
                </a:lnTo>
                <a:lnTo>
                  <a:pt x="276820" y="598289"/>
                </a:lnTo>
                <a:lnTo>
                  <a:pt x="285750" y="589360"/>
                </a:lnTo>
                <a:lnTo>
                  <a:pt x="294679" y="580430"/>
                </a:lnTo>
                <a:lnTo>
                  <a:pt x="312539" y="553641"/>
                </a:lnTo>
                <a:lnTo>
                  <a:pt x="321468" y="526852"/>
                </a:lnTo>
                <a:lnTo>
                  <a:pt x="330398" y="508992"/>
                </a:lnTo>
                <a:lnTo>
                  <a:pt x="339328" y="491133"/>
                </a:lnTo>
                <a:lnTo>
                  <a:pt x="348257" y="482203"/>
                </a:lnTo>
                <a:lnTo>
                  <a:pt x="357187" y="482203"/>
                </a:lnTo>
                <a:lnTo>
                  <a:pt x="357187" y="491133"/>
                </a:lnTo>
                <a:lnTo>
                  <a:pt x="375047" y="500063"/>
                </a:lnTo>
                <a:lnTo>
                  <a:pt x="375047" y="517922"/>
                </a:lnTo>
                <a:lnTo>
                  <a:pt x="383976" y="544711"/>
                </a:lnTo>
                <a:lnTo>
                  <a:pt x="383976" y="562570"/>
                </a:lnTo>
                <a:lnTo>
                  <a:pt x="392906" y="571500"/>
                </a:lnTo>
                <a:lnTo>
                  <a:pt x="383976" y="589360"/>
                </a:lnTo>
                <a:lnTo>
                  <a:pt x="383976" y="598289"/>
                </a:lnTo>
                <a:lnTo>
                  <a:pt x="383976" y="598289"/>
                </a:lnTo>
                <a:lnTo>
                  <a:pt x="375047" y="580430"/>
                </a:lnTo>
                <a:lnTo>
                  <a:pt x="375047" y="58043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8599288" y="1312664"/>
            <a:ext cx="35720" cy="17860"/>
          </a:xfrm>
          <a:custGeom>
            <a:avLst/>
            <a:gdLst/>
            <a:ahLst/>
            <a:cxnLst/>
            <a:rect l="0" t="0" r="0" b="0"/>
            <a:pathLst>
              <a:path w="35720" h="17860">
                <a:moveTo>
                  <a:pt x="0" y="17859"/>
                </a:moveTo>
                <a:lnTo>
                  <a:pt x="17860" y="8930"/>
                </a:lnTo>
                <a:lnTo>
                  <a:pt x="35719" y="0"/>
                </a:lnTo>
                <a:lnTo>
                  <a:pt x="35719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8822530" y="1455539"/>
            <a:ext cx="89298" cy="125016"/>
          </a:xfrm>
          <a:custGeom>
            <a:avLst/>
            <a:gdLst/>
            <a:ahLst/>
            <a:cxnLst/>
            <a:rect l="0" t="0" r="0" b="0"/>
            <a:pathLst>
              <a:path w="89298" h="125016">
                <a:moveTo>
                  <a:pt x="80368" y="0"/>
                </a:moveTo>
                <a:lnTo>
                  <a:pt x="80368" y="26789"/>
                </a:lnTo>
                <a:lnTo>
                  <a:pt x="80368" y="44648"/>
                </a:lnTo>
                <a:lnTo>
                  <a:pt x="80368" y="53578"/>
                </a:lnTo>
                <a:lnTo>
                  <a:pt x="89297" y="71437"/>
                </a:lnTo>
                <a:lnTo>
                  <a:pt x="89297" y="80367"/>
                </a:lnTo>
                <a:lnTo>
                  <a:pt x="89297" y="98226"/>
                </a:lnTo>
                <a:lnTo>
                  <a:pt x="89297" y="107156"/>
                </a:lnTo>
                <a:lnTo>
                  <a:pt x="71438" y="125015"/>
                </a:lnTo>
                <a:lnTo>
                  <a:pt x="44649" y="125015"/>
                </a:lnTo>
                <a:lnTo>
                  <a:pt x="0" y="116086"/>
                </a:lnTo>
                <a:lnTo>
                  <a:pt x="0" y="11608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8349257" y="1125141"/>
            <a:ext cx="223243" cy="71438"/>
          </a:xfrm>
          <a:custGeom>
            <a:avLst/>
            <a:gdLst/>
            <a:ahLst/>
            <a:cxnLst/>
            <a:rect l="0" t="0" r="0" b="0"/>
            <a:pathLst>
              <a:path w="223243" h="71438">
                <a:moveTo>
                  <a:pt x="0" y="62507"/>
                </a:moveTo>
                <a:lnTo>
                  <a:pt x="17859" y="71437"/>
                </a:lnTo>
                <a:lnTo>
                  <a:pt x="44648" y="53578"/>
                </a:lnTo>
                <a:lnTo>
                  <a:pt x="89297" y="44648"/>
                </a:lnTo>
                <a:lnTo>
                  <a:pt x="160734" y="17859"/>
                </a:lnTo>
                <a:lnTo>
                  <a:pt x="223242" y="0"/>
                </a:lnTo>
                <a:lnTo>
                  <a:pt x="223242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6170414" y="1902023"/>
            <a:ext cx="187525" cy="294681"/>
          </a:xfrm>
          <a:custGeom>
            <a:avLst/>
            <a:gdLst/>
            <a:ahLst/>
            <a:cxnLst/>
            <a:rect l="0" t="0" r="0" b="0"/>
            <a:pathLst>
              <a:path w="187525" h="294681">
                <a:moveTo>
                  <a:pt x="187524" y="26789"/>
                </a:moveTo>
                <a:lnTo>
                  <a:pt x="169664" y="17860"/>
                </a:lnTo>
                <a:lnTo>
                  <a:pt x="151805" y="17860"/>
                </a:lnTo>
                <a:lnTo>
                  <a:pt x="133945" y="8930"/>
                </a:lnTo>
                <a:lnTo>
                  <a:pt x="116086" y="0"/>
                </a:lnTo>
                <a:lnTo>
                  <a:pt x="89297" y="0"/>
                </a:lnTo>
                <a:lnTo>
                  <a:pt x="62508" y="8930"/>
                </a:lnTo>
                <a:lnTo>
                  <a:pt x="53578" y="26789"/>
                </a:lnTo>
                <a:lnTo>
                  <a:pt x="35719" y="53578"/>
                </a:lnTo>
                <a:lnTo>
                  <a:pt x="17859" y="98227"/>
                </a:lnTo>
                <a:lnTo>
                  <a:pt x="8930" y="142875"/>
                </a:lnTo>
                <a:lnTo>
                  <a:pt x="0" y="187524"/>
                </a:lnTo>
                <a:lnTo>
                  <a:pt x="8930" y="223242"/>
                </a:lnTo>
                <a:lnTo>
                  <a:pt x="17859" y="258961"/>
                </a:lnTo>
                <a:lnTo>
                  <a:pt x="53578" y="276821"/>
                </a:lnTo>
                <a:lnTo>
                  <a:pt x="89297" y="285750"/>
                </a:lnTo>
                <a:lnTo>
                  <a:pt x="125016" y="294680"/>
                </a:lnTo>
                <a:lnTo>
                  <a:pt x="160734" y="294680"/>
                </a:lnTo>
                <a:lnTo>
                  <a:pt x="187524" y="285750"/>
                </a:lnTo>
                <a:lnTo>
                  <a:pt x="187524" y="28575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6357938" y="1964531"/>
            <a:ext cx="214313" cy="250032"/>
          </a:xfrm>
          <a:custGeom>
            <a:avLst/>
            <a:gdLst/>
            <a:ahLst/>
            <a:cxnLst/>
            <a:rect l="0" t="0" r="0" b="0"/>
            <a:pathLst>
              <a:path w="214313" h="250032">
                <a:moveTo>
                  <a:pt x="62507" y="0"/>
                </a:moveTo>
                <a:lnTo>
                  <a:pt x="53578" y="8930"/>
                </a:lnTo>
                <a:lnTo>
                  <a:pt x="44648" y="26789"/>
                </a:lnTo>
                <a:lnTo>
                  <a:pt x="35718" y="62508"/>
                </a:lnTo>
                <a:lnTo>
                  <a:pt x="17859" y="98227"/>
                </a:lnTo>
                <a:lnTo>
                  <a:pt x="8929" y="142875"/>
                </a:lnTo>
                <a:lnTo>
                  <a:pt x="0" y="196453"/>
                </a:lnTo>
                <a:lnTo>
                  <a:pt x="0" y="232172"/>
                </a:lnTo>
                <a:lnTo>
                  <a:pt x="8929" y="250031"/>
                </a:lnTo>
                <a:lnTo>
                  <a:pt x="26789" y="250031"/>
                </a:lnTo>
                <a:lnTo>
                  <a:pt x="44648" y="241102"/>
                </a:lnTo>
                <a:lnTo>
                  <a:pt x="62507" y="232172"/>
                </a:lnTo>
                <a:lnTo>
                  <a:pt x="80367" y="196453"/>
                </a:lnTo>
                <a:lnTo>
                  <a:pt x="89296" y="160734"/>
                </a:lnTo>
                <a:lnTo>
                  <a:pt x="98226" y="125016"/>
                </a:lnTo>
                <a:lnTo>
                  <a:pt x="98226" y="80367"/>
                </a:lnTo>
                <a:lnTo>
                  <a:pt x="107156" y="35719"/>
                </a:lnTo>
                <a:lnTo>
                  <a:pt x="98226" y="17859"/>
                </a:lnTo>
                <a:lnTo>
                  <a:pt x="98226" y="8930"/>
                </a:lnTo>
                <a:lnTo>
                  <a:pt x="98226" y="8930"/>
                </a:lnTo>
                <a:lnTo>
                  <a:pt x="89296" y="26789"/>
                </a:lnTo>
                <a:lnTo>
                  <a:pt x="89296" y="53578"/>
                </a:lnTo>
                <a:lnTo>
                  <a:pt x="98226" y="89297"/>
                </a:lnTo>
                <a:lnTo>
                  <a:pt x="98226" y="133945"/>
                </a:lnTo>
                <a:lnTo>
                  <a:pt x="107156" y="169664"/>
                </a:lnTo>
                <a:lnTo>
                  <a:pt x="125015" y="205383"/>
                </a:lnTo>
                <a:lnTo>
                  <a:pt x="142875" y="232172"/>
                </a:lnTo>
                <a:lnTo>
                  <a:pt x="151804" y="241102"/>
                </a:lnTo>
                <a:lnTo>
                  <a:pt x="160734" y="250031"/>
                </a:lnTo>
                <a:lnTo>
                  <a:pt x="178593" y="241102"/>
                </a:lnTo>
                <a:lnTo>
                  <a:pt x="187523" y="223242"/>
                </a:lnTo>
                <a:lnTo>
                  <a:pt x="196453" y="196453"/>
                </a:lnTo>
                <a:lnTo>
                  <a:pt x="205382" y="151805"/>
                </a:lnTo>
                <a:lnTo>
                  <a:pt x="214312" y="107156"/>
                </a:lnTo>
                <a:lnTo>
                  <a:pt x="214312" y="10715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6599039" y="1982390"/>
            <a:ext cx="214314" cy="232173"/>
          </a:xfrm>
          <a:custGeom>
            <a:avLst/>
            <a:gdLst/>
            <a:ahLst/>
            <a:cxnLst/>
            <a:rect l="0" t="0" r="0" b="0"/>
            <a:pathLst>
              <a:path w="214314" h="232173">
                <a:moveTo>
                  <a:pt x="8930" y="8930"/>
                </a:moveTo>
                <a:lnTo>
                  <a:pt x="8930" y="53579"/>
                </a:lnTo>
                <a:lnTo>
                  <a:pt x="0" y="107157"/>
                </a:lnTo>
                <a:lnTo>
                  <a:pt x="0" y="160735"/>
                </a:lnTo>
                <a:lnTo>
                  <a:pt x="8930" y="196454"/>
                </a:lnTo>
                <a:lnTo>
                  <a:pt x="17859" y="223243"/>
                </a:lnTo>
                <a:lnTo>
                  <a:pt x="17859" y="232172"/>
                </a:lnTo>
                <a:lnTo>
                  <a:pt x="17859" y="232172"/>
                </a:lnTo>
                <a:lnTo>
                  <a:pt x="26789" y="214313"/>
                </a:lnTo>
                <a:lnTo>
                  <a:pt x="35719" y="196454"/>
                </a:lnTo>
                <a:lnTo>
                  <a:pt x="53578" y="151805"/>
                </a:lnTo>
                <a:lnTo>
                  <a:pt x="62508" y="107157"/>
                </a:lnTo>
                <a:lnTo>
                  <a:pt x="71438" y="71438"/>
                </a:lnTo>
                <a:lnTo>
                  <a:pt x="89297" y="35719"/>
                </a:lnTo>
                <a:lnTo>
                  <a:pt x="98227" y="8930"/>
                </a:lnTo>
                <a:lnTo>
                  <a:pt x="116086" y="0"/>
                </a:lnTo>
                <a:lnTo>
                  <a:pt x="125016" y="0"/>
                </a:lnTo>
                <a:lnTo>
                  <a:pt x="142875" y="8930"/>
                </a:lnTo>
                <a:lnTo>
                  <a:pt x="151805" y="35719"/>
                </a:lnTo>
                <a:lnTo>
                  <a:pt x="169664" y="71438"/>
                </a:lnTo>
                <a:lnTo>
                  <a:pt x="196453" y="107157"/>
                </a:lnTo>
                <a:lnTo>
                  <a:pt x="205383" y="142875"/>
                </a:lnTo>
                <a:lnTo>
                  <a:pt x="214313" y="169664"/>
                </a:lnTo>
                <a:lnTo>
                  <a:pt x="214313" y="187524"/>
                </a:lnTo>
                <a:lnTo>
                  <a:pt x="196453" y="205383"/>
                </a:lnTo>
                <a:lnTo>
                  <a:pt x="187524" y="205383"/>
                </a:lnTo>
                <a:lnTo>
                  <a:pt x="187524" y="20538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6250781" y="2321719"/>
            <a:ext cx="17861" cy="17860"/>
          </a:xfrm>
          <a:custGeom>
            <a:avLst/>
            <a:gdLst/>
            <a:ahLst/>
            <a:cxnLst/>
            <a:rect l="0" t="0" r="0" b="0"/>
            <a:pathLst>
              <a:path w="17861" h="17860">
                <a:moveTo>
                  <a:pt x="17860" y="0"/>
                </a:moveTo>
                <a:lnTo>
                  <a:pt x="8930" y="8929"/>
                </a:lnTo>
                <a:lnTo>
                  <a:pt x="8930" y="8929"/>
                </a:lnTo>
                <a:lnTo>
                  <a:pt x="8930" y="8929"/>
                </a:lnTo>
                <a:lnTo>
                  <a:pt x="0" y="17859"/>
                </a:lnTo>
                <a:lnTo>
                  <a:pt x="0" y="17859"/>
                </a:lnTo>
                <a:lnTo>
                  <a:pt x="0" y="8929"/>
                </a:lnTo>
                <a:lnTo>
                  <a:pt x="0" y="892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6259711" y="2303859"/>
            <a:ext cx="562571" cy="44650"/>
          </a:xfrm>
          <a:custGeom>
            <a:avLst/>
            <a:gdLst/>
            <a:ahLst/>
            <a:cxnLst/>
            <a:rect l="0" t="0" r="0" b="0"/>
            <a:pathLst>
              <a:path w="562571" h="44650">
                <a:moveTo>
                  <a:pt x="0" y="35719"/>
                </a:moveTo>
                <a:lnTo>
                  <a:pt x="0" y="35719"/>
                </a:lnTo>
                <a:lnTo>
                  <a:pt x="8930" y="35719"/>
                </a:lnTo>
                <a:lnTo>
                  <a:pt x="8930" y="44649"/>
                </a:lnTo>
                <a:lnTo>
                  <a:pt x="8930" y="44649"/>
                </a:lnTo>
                <a:lnTo>
                  <a:pt x="0" y="44649"/>
                </a:lnTo>
                <a:lnTo>
                  <a:pt x="0" y="44649"/>
                </a:lnTo>
                <a:lnTo>
                  <a:pt x="0" y="44649"/>
                </a:lnTo>
                <a:lnTo>
                  <a:pt x="0" y="44649"/>
                </a:lnTo>
                <a:lnTo>
                  <a:pt x="0" y="44649"/>
                </a:lnTo>
                <a:lnTo>
                  <a:pt x="0" y="44649"/>
                </a:lnTo>
                <a:lnTo>
                  <a:pt x="8930" y="44649"/>
                </a:lnTo>
                <a:lnTo>
                  <a:pt x="0" y="44649"/>
                </a:lnTo>
                <a:lnTo>
                  <a:pt x="0" y="44649"/>
                </a:lnTo>
                <a:lnTo>
                  <a:pt x="8930" y="44649"/>
                </a:lnTo>
                <a:lnTo>
                  <a:pt x="17859" y="44649"/>
                </a:lnTo>
                <a:lnTo>
                  <a:pt x="17859" y="44649"/>
                </a:lnTo>
                <a:lnTo>
                  <a:pt x="17859" y="44649"/>
                </a:lnTo>
                <a:lnTo>
                  <a:pt x="35719" y="35719"/>
                </a:lnTo>
                <a:lnTo>
                  <a:pt x="44648" y="35719"/>
                </a:lnTo>
                <a:lnTo>
                  <a:pt x="62508" y="44649"/>
                </a:lnTo>
                <a:lnTo>
                  <a:pt x="98227" y="35719"/>
                </a:lnTo>
                <a:lnTo>
                  <a:pt x="133945" y="35719"/>
                </a:lnTo>
                <a:lnTo>
                  <a:pt x="169664" y="26789"/>
                </a:lnTo>
                <a:lnTo>
                  <a:pt x="223242" y="26789"/>
                </a:lnTo>
                <a:lnTo>
                  <a:pt x="276820" y="26789"/>
                </a:lnTo>
                <a:lnTo>
                  <a:pt x="330398" y="35719"/>
                </a:lnTo>
                <a:lnTo>
                  <a:pt x="383977" y="35719"/>
                </a:lnTo>
                <a:lnTo>
                  <a:pt x="446484" y="35719"/>
                </a:lnTo>
                <a:lnTo>
                  <a:pt x="491133" y="35719"/>
                </a:lnTo>
                <a:lnTo>
                  <a:pt x="526852" y="35719"/>
                </a:lnTo>
                <a:lnTo>
                  <a:pt x="553641" y="35719"/>
                </a:lnTo>
                <a:lnTo>
                  <a:pt x="562570" y="26789"/>
                </a:lnTo>
                <a:lnTo>
                  <a:pt x="562570" y="26789"/>
                </a:lnTo>
                <a:lnTo>
                  <a:pt x="562570" y="17860"/>
                </a:lnTo>
                <a:lnTo>
                  <a:pt x="544711" y="0"/>
                </a:lnTo>
                <a:lnTo>
                  <a:pt x="544711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7197328" y="1794867"/>
            <a:ext cx="357189" cy="517923"/>
          </a:xfrm>
          <a:custGeom>
            <a:avLst/>
            <a:gdLst/>
            <a:ahLst/>
            <a:cxnLst/>
            <a:rect l="0" t="0" r="0" b="0"/>
            <a:pathLst>
              <a:path w="357189" h="517923">
                <a:moveTo>
                  <a:pt x="17860" y="0"/>
                </a:moveTo>
                <a:lnTo>
                  <a:pt x="17860" y="8930"/>
                </a:lnTo>
                <a:lnTo>
                  <a:pt x="8930" y="17859"/>
                </a:lnTo>
                <a:lnTo>
                  <a:pt x="0" y="35719"/>
                </a:lnTo>
                <a:lnTo>
                  <a:pt x="0" y="89297"/>
                </a:lnTo>
                <a:lnTo>
                  <a:pt x="8930" y="151805"/>
                </a:lnTo>
                <a:lnTo>
                  <a:pt x="17860" y="223242"/>
                </a:lnTo>
                <a:lnTo>
                  <a:pt x="17860" y="303609"/>
                </a:lnTo>
                <a:lnTo>
                  <a:pt x="17860" y="366117"/>
                </a:lnTo>
                <a:lnTo>
                  <a:pt x="35719" y="419695"/>
                </a:lnTo>
                <a:lnTo>
                  <a:pt x="35719" y="455414"/>
                </a:lnTo>
                <a:lnTo>
                  <a:pt x="35719" y="473273"/>
                </a:lnTo>
                <a:lnTo>
                  <a:pt x="35719" y="473273"/>
                </a:lnTo>
                <a:lnTo>
                  <a:pt x="44649" y="464344"/>
                </a:lnTo>
                <a:lnTo>
                  <a:pt x="53578" y="446484"/>
                </a:lnTo>
                <a:lnTo>
                  <a:pt x="62508" y="401836"/>
                </a:lnTo>
                <a:lnTo>
                  <a:pt x="80367" y="348258"/>
                </a:lnTo>
                <a:lnTo>
                  <a:pt x="98227" y="294680"/>
                </a:lnTo>
                <a:lnTo>
                  <a:pt x="125016" y="250031"/>
                </a:lnTo>
                <a:lnTo>
                  <a:pt x="133945" y="232172"/>
                </a:lnTo>
                <a:lnTo>
                  <a:pt x="151805" y="232172"/>
                </a:lnTo>
                <a:lnTo>
                  <a:pt x="151805" y="241102"/>
                </a:lnTo>
                <a:lnTo>
                  <a:pt x="160735" y="258961"/>
                </a:lnTo>
                <a:lnTo>
                  <a:pt x="160735" y="294680"/>
                </a:lnTo>
                <a:lnTo>
                  <a:pt x="169664" y="339328"/>
                </a:lnTo>
                <a:lnTo>
                  <a:pt x="178594" y="383977"/>
                </a:lnTo>
                <a:lnTo>
                  <a:pt x="196453" y="428625"/>
                </a:lnTo>
                <a:lnTo>
                  <a:pt x="205383" y="473273"/>
                </a:lnTo>
                <a:lnTo>
                  <a:pt x="223242" y="500062"/>
                </a:lnTo>
                <a:lnTo>
                  <a:pt x="241102" y="517922"/>
                </a:lnTo>
                <a:lnTo>
                  <a:pt x="258961" y="517922"/>
                </a:lnTo>
                <a:lnTo>
                  <a:pt x="285750" y="508992"/>
                </a:lnTo>
                <a:lnTo>
                  <a:pt x="312539" y="482203"/>
                </a:lnTo>
                <a:lnTo>
                  <a:pt x="339328" y="446484"/>
                </a:lnTo>
                <a:lnTo>
                  <a:pt x="357188" y="410766"/>
                </a:lnTo>
                <a:lnTo>
                  <a:pt x="357188" y="41076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536656" y="2000250"/>
            <a:ext cx="491134" cy="294680"/>
          </a:xfrm>
          <a:custGeom>
            <a:avLst/>
            <a:gdLst/>
            <a:ahLst/>
            <a:cxnLst/>
            <a:rect l="0" t="0" r="0" b="0"/>
            <a:pathLst>
              <a:path w="491134" h="294680">
                <a:moveTo>
                  <a:pt x="80367" y="71437"/>
                </a:moveTo>
                <a:lnTo>
                  <a:pt x="89297" y="26789"/>
                </a:lnTo>
                <a:lnTo>
                  <a:pt x="80367" y="8929"/>
                </a:lnTo>
                <a:lnTo>
                  <a:pt x="80367" y="0"/>
                </a:lnTo>
                <a:lnTo>
                  <a:pt x="62508" y="0"/>
                </a:lnTo>
                <a:lnTo>
                  <a:pt x="53578" y="0"/>
                </a:lnTo>
                <a:lnTo>
                  <a:pt x="35719" y="17859"/>
                </a:lnTo>
                <a:lnTo>
                  <a:pt x="17860" y="62508"/>
                </a:lnTo>
                <a:lnTo>
                  <a:pt x="0" y="107156"/>
                </a:lnTo>
                <a:lnTo>
                  <a:pt x="0" y="151804"/>
                </a:lnTo>
                <a:lnTo>
                  <a:pt x="0" y="196453"/>
                </a:lnTo>
                <a:lnTo>
                  <a:pt x="8930" y="232172"/>
                </a:lnTo>
                <a:lnTo>
                  <a:pt x="17860" y="250031"/>
                </a:lnTo>
                <a:lnTo>
                  <a:pt x="35719" y="250031"/>
                </a:lnTo>
                <a:lnTo>
                  <a:pt x="53578" y="250031"/>
                </a:lnTo>
                <a:lnTo>
                  <a:pt x="71438" y="223242"/>
                </a:lnTo>
                <a:lnTo>
                  <a:pt x="89297" y="196453"/>
                </a:lnTo>
                <a:lnTo>
                  <a:pt x="107157" y="169664"/>
                </a:lnTo>
                <a:lnTo>
                  <a:pt x="133946" y="133945"/>
                </a:lnTo>
                <a:lnTo>
                  <a:pt x="151805" y="107156"/>
                </a:lnTo>
                <a:lnTo>
                  <a:pt x="160735" y="89297"/>
                </a:lnTo>
                <a:lnTo>
                  <a:pt x="169664" y="80367"/>
                </a:lnTo>
                <a:lnTo>
                  <a:pt x="169664" y="107156"/>
                </a:lnTo>
                <a:lnTo>
                  <a:pt x="160735" y="133945"/>
                </a:lnTo>
                <a:lnTo>
                  <a:pt x="151805" y="169664"/>
                </a:lnTo>
                <a:lnTo>
                  <a:pt x="151805" y="205383"/>
                </a:lnTo>
                <a:lnTo>
                  <a:pt x="160735" y="232172"/>
                </a:lnTo>
                <a:lnTo>
                  <a:pt x="160735" y="267890"/>
                </a:lnTo>
                <a:lnTo>
                  <a:pt x="169664" y="276820"/>
                </a:lnTo>
                <a:lnTo>
                  <a:pt x="178594" y="276820"/>
                </a:lnTo>
                <a:lnTo>
                  <a:pt x="196453" y="258961"/>
                </a:lnTo>
                <a:lnTo>
                  <a:pt x="214313" y="241101"/>
                </a:lnTo>
                <a:lnTo>
                  <a:pt x="232172" y="223242"/>
                </a:lnTo>
                <a:lnTo>
                  <a:pt x="258961" y="196453"/>
                </a:lnTo>
                <a:lnTo>
                  <a:pt x="276821" y="169664"/>
                </a:lnTo>
                <a:lnTo>
                  <a:pt x="303610" y="133945"/>
                </a:lnTo>
                <a:lnTo>
                  <a:pt x="312539" y="89297"/>
                </a:lnTo>
                <a:lnTo>
                  <a:pt x="321469" y="71437"/>
                </a:lnTo>
                <a:lnTo>
                  <a:pt x="321469" y="53578"/>
                </a:lnTo>
                <a:lnTo>
                  <a:pt x="321469" y="44648"/>
                </a:lnTo>
                <a:lnTo>
                  <a:pt x="312539" y="53578"/>
                </a:lnTo>
                <a:lnTo>
                  <a:pt x="294680" y="71437"/>
                </a:lnTo>
                <a:lnTo>
                  <a:pt x="276821" y="98226"/>
                </a:lnTo>
                <a:lnTo>
                  <a:pt x="267891" y="142875"/>
                </a:lnTo>
                <a:lnTo>
                  <a:pt x="267891" y="178594"/>
                </a:lnTo>
                <a:lnTo>
                  <a:pt x="276821" y="223242"/>
                </a:lnTo>
                <a:lnTo>
                  <a:pt x="294680" y="250031"/>
                </a:lnTo>
                <a:lnTo>
                  <a:pt x="321469" y="276820"/>
                </a:lnTo>
                <a:lnTo>
                  <a:pt x="348258" y="285750"/>
                </a:lnTo>
                <a:lnTo>
                  <a:pt x="383977" y="294679"/>
                </a:lnTo>
                <a:lnTo>
                  <a:pt x="419696" y="276820"/>
                </a:lnTo>
                <a:lnTo>
                  <a:pt x="455414" y="250031"/>
                </a:lnTo>
                <a:lnTo>
                  <a:pt x="491133" y="205383"/>
                </a:lnTo>
                <a:lnTo>
                  <a:pt x="491133" y="20538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8126016" y="2089547"/>
            <a:ext cx="53579" cy="196454"/>
          </a:xfrm>
          <a:custGeom>
            <a:avLst/>
            <a:gdLst/>
            <a:ahLst/>
            <a:cxnLst/>
            <a:rect l="0" t="0" r="0" b="0"/>
            <a:pathLst>
              <a:path w="53579" h="196454">
                <a:moveTo>
                  <a:pt x="8929" y="0"/>
                </a:moveTo>
                <a:lnTo>
                  <a:pt x="0" y="62507"/>
                </a:lnTo>
                <a:lnTo>
                  <a:pt x="8929" y="125015"/>
                </a:lnTo>
                <a:lnTo>
                  <a:pt x="8929" y="160734"/>
                </a:lnTo>
                <a:lnTo>
                  <a:pt x="17859" y="187523"/>
                </a:lnTo>
                <a:lnTo>
                  <a:pt x="26789" y="196453"/>
                </a:lnTo>
                <a:lnTo>
                  <a:pt x="35718" y="196453"/>
                </a:lnTo>
                <a:lnTo>
                  <a:pt x="44648" y="178593"/>
                </a:lnTo>
                <a:lnTo>
                  <a:pt x="53578" y="142875"/>
                </a:lnTo>
                <a:lnTo>
                  <a:pt x="53578" y="14287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8251030" y="2027039"/>
            <a:ext cx="294681" cy="446485"/>
          </a:xfrm>
          <a:custGeom>
            <a:avLst/>
            <a:gdLst/>
            <a:ahLst/>
            <a:cxnLst/>
            <a:rect l="0" t="0" r="0" b="0"/>
            <a:pathLst>
              <a:path w="294681" h="446485">
                <a:moveTo>
                  <a:pt x="0" y="116086"/>
                </a:moveTo>
                <a:lnTo>
                  <a:pt x="0" y="160734"/>
                </a:lnTo>
                <a:lnTo>
                  <a:pt x="8930" y="187523"/>
                </a:lnTo>
                <a:lnTo>
                  <a:pt x="17860" y="205383"/>
                </a:lnTo>
                <a:lnTo>
                  <a:pt x="17860" y="223242"/>
                </a:lnTo>
                <a:lnTo>
                  <a:pt x="26790" y="214312"/>
                </a:lnTo>
                <a:lnTo>
                  <a:pt x="35719" y="214312"/>
                </a:lnTo>
                <a:lnTo>
                  <a:pt x="35719" y="187523"/>
                </a:lnTo>
                <a:lnTo>
                  <a:pt x="44649" y="160734"/>
                </a:lnTo>
                <a:lnTo>
                  <a:pt x="53579" y="133945"/>
                </a:lnTo>
                <a:lnTo>
                  <a:pt x="53579" y="116086"/>
                </a:lnTo>
                <a:lnTo>
                  <a:pt x="62508" y="98226"/>
                </a:lnTo>
                <a:lnTo>
                  <a:pt x="62508" y="89297"/>
                </a:lnTo>
                <a:lnTo>
                  <a:pt x="62508" y="89297"/>
                </a:lnTo>
                <a:lnTo>
                  <a:pt x="62508" y="107156"/>
                </a:lnTo>
                <a:lnTo>
                  <a:pt x="62508" y="142875"/>
                </a:lnTo>
                <a:lnTo>
                  <a:pt x="71438" y="169664"/>
                </a:lnTo>
                <a:lnTo>
                  <a:pt x="80368" y="187523"/>
                </a:lnTo>
                <a:lnTo>
                  <a:pt x="89297" y="214312"/>
                </a:lnTo>
                <a:lnTo>
                  <a:pt x="89297" y="223242"/>
                </a:lnTo>
                <a:lnTo>
                  <a:pt x="107157" y="232172"/>
                </a:lnTo>
                <a:lnTo>
                  <a:pt x="116086" y="223242"/>
                </a:lnTo>
                <a:lnTo>
                  <a:pt x="133946" y="205383"/>
                </a:lnTo>
                <a:lnTo>
                  <a:pt x="142875" y="187523"/>
                </a:lnTo>
                <a:lnTo>
                  <a:pt x="151805" y="160734"/>
                </a:lnTo>
                <a:lnTo>
                  <a:pt x="160735" y="133945"/>
                </a:lnTo>
                <a:lnTo>
                  <a:pt x="169665" y="116086"/>
                </a:lnTo>
                <a:lnTo>
                  <a:pt x="187524" y="116086"/>
                </a:lnTo>
                <a:lnTo>
                  <a:pt x="196454" y="107156"/>
                </a:lnTo>
                <a:lnTo>
                  <a:pt x="205383" y="133945"/>
                </a:lnTo>
                <a:lnTo>
                  <a:pt x="214313" y="160734"/>
                </a:lnTo>
                <a:lnTo>
                  <a:pt x="223243" y="205383"/>
                </a:lnTo>
                <a:lnTo>
                  <a:pt x="232172" y="250031"/>
                </a:lnTo>
                <a:lnTo>
                  <a:pt x="232172" y="312539"/>
                </a:lnTo>
                <a:lnTo>
                  <a:pt x="232172" y="366117"/>
                </a:lnTo>
                <a:lnTo>
                  <a:pt x="232172" y="410765"/>
                </a:lnTo>
                <a:lnTo>
                  <a:pt x="232172" y="437555"/>
                </a:lnTo>
                <a:lnTo>
                  <a:pt x="223243" y="446484"/>
                </a:lnTo>
                <a:lnTo>
                  <a:pt x="223243" y="437555"/>
                </a:lnTo>
                <a:lnTo>
                  <a:pt x="214313" y="419695"/>
                </a:lnTo>
                <a:lnTo>
                  <a:pt x="214313" y="392906"/>
                </a:lnTo>
                <a:lnTo>
                  <a:pt x="205383" y="330398"/>
                </a:lnTo>
                <a:lnTo>
                  <a:pt x="196454" y="258961"/>
                </a:lnTo>
                <a:lnTo>
                  <a:pt x="196454" y="178594"/>
                </a:lnTo>
                <a:lnTo>
                  <a:pt x="196454" y="98226"/>
                </a:lnTo>
                <a:lnTo>
                  <a:pt x="205383" y="44648"/>
                </a:lnTo>
                <a:lnTo>
                  <a:pt x="214313" y="17859"/>
                </a:lnTo>
                <a:lnTo>
                  <a:pt x="232172" y="0"/>
                </a:lnTo>
                <a:lnTo>
                  <a:pt x="250032" y="8930"/>
                </a:lnTo>
                <a:lnTo>
                  <a:pt x="267891" y="26789"/>
                </a:lnTo>
                <a:lnTo>
                  <a:pt x="285750" y="62508"/>
                </a:lnTo>
                <a:lnTo>
                  <a:pt x="294680" y="89297"/>
                </a:lnTo>
                <a:lnTo>
                  <a:pt x="294680" y="116086"/>
                </a:lnTo>
                <a:lnTo>
                  <a:pt x="285750" y="151805"/>
                </a:lnTo>
                <a:lnTo>
                  <a:pt x="276821" y="178594"/>
                </a:lnTo>
                <a:lnTo>
                  <a:pt x="258961" y="187523"/>
                </a:lnTo>
                <a:lnTo>
                  <a:pt x="250032" y="196453"/>
                </a:lnTo>
                <a:lnTo>
                  <a:pt x="241102" y="205383"/>
                </a:lnTo>
                <a:lnTo>
                  <a:pt x="241102" y="20538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8581429" y="2053828"/>
            <a:ext cx="169665" cy="160735"/>
          </a:xfrm>
          <a:custGeom>
            <a:avLst/>
            <a:gdLst/>
            <a:ahLst/>
            <a:cxnLst/>
            <a:rect l="0" t="0" r="0" b="0"/>
            <a:pathLst>
              <a:path w="169665" h="160735">
                <a:moveTo>
                  <a:pt x="71437" y="0"/>
                </a:moveTo>
                <a:lnTo>
                  <a:pt x="53578" y="26789"/>
                </a:lnTo>
                <a:lnTo>
                  <a:pt x="26789" y="53578"/>
                </a:lnTo>
                <a:lnTo>
                  <a:pt x="8930" y="89297"/>
                </a:lnTo>
                <a:lnTo>
                  <a:pt x="0" y="116086"/>
                </a:lnTo>
                <a:lnTo>
                  <a:pt x="0" y="142875"/>
                </a:lnTo>
                <a:lnTo>
                  <a:pt x="8930" y="160734"/>
                </a:lnTo>
                <a:lnTo>
                  <a:pt x="26789" y="160734"/>
                </a:lnTo>
                <a:lnTo>
                  <a:pt x="44648" y="151805"/>
                </a:lnTo>
                <a:lnTo>
                  <a:pt x="62508" y="142875"/>
                </a:lnTo>
                <a:lnTo>
                  <a:pt x="89297" y="116086"/>
                </a:lnTo>
                <a:lnTo>
                  <a:pt x="98226" y="80367"/>
                </a:lnTo>
                <a:lnTo>
                  <a:pt x="116086" y="62508"/>
                </a:lnTo>
                <a:lnTo>
                  <a:pt x="116086" y="35719"/>
                </a:lnTo>
                <a:lnTo>
                  <a:pt x="116086" y="17859"/>
                </a:lnTo>
                <a:lnTo>
                  <a:pt x="116086" y="17859"/>
                </a:lnTo>
                <a:lnTo>
                  <a:pt x="107156" y="17859"/>
                </a:lnTo>
                <a:lnTo>
                  <a:pt x="107156" y="35719"/>
                </a:lnTo>
                <a:lnTo>
                  <a:pt x="98226" y="71437"/>
                </a:lnTo>
                <a:lnTo>
                  <a:pt x="89297" y="98226"/>
                </a:lnTo>
                <a:lnTo>
                  <a:pt x="89297" y="133945"/>
                </a:lnTo>
                <a:lnTo>
                  <a:pt x="107156" y="151805"/>
                </a:lnTo>
                <a:lnTo>
                  <a:pt x="125016" y="151805"/>
                </a:lnTo>
                <a:lnTo>
                  <a:pt x="142875" y="151805"/>
                </a:lnTo>
                <a:lnTo>
                  <a:pt x="169664" y="142875"/>
                </a:lnTo>
                <a:lnTo>
                  <a:pt x="169664" y="14287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8804671" y="1812726"/>
            <a:ext cx="187525" cy="437556"/>
          </a:xfrm>
          <a:custGeom>
            <a:avLst/>
            <a:gdLst/>
            <a:ahLst/>
            <a:cxnLst/>
            <a:rect l="0" t="0" r="0" b="0"/>
            <a:pathLst>
              <a:path w="187525" h="437556">
                <a:moveTo>
                  <a:pt x="35719" y="258961"/>
                </a:moveTo>
                <a:lnTo>
                  <a:pt x="26789" y="258961"/>
                </a:lnTo>
                <a:lnTo>
                  <a:pt x="17859" y="267891"/>
                </a:lnTo>
                <a:lnTo>
                  <a:pt x="17859" y="276821"/>
                </a:lnTo>
                <a:lnTo>
                  <a:pt x="8930" y="303610"/>
                </a:lnTo>
                <a:lnTo>
                  <a:pt x="0" y="339328"/>
                </a:lnTo>
                <a:lnTo>
                  <a:pt x="0" y="383977"/>
                </a:lnTo>
                <a:lnTo>
                  <a:pt x="0" y="410766"/>
                </a:lnTo>
                <a:lnTo>
                  <a:pt x="8930" y="428625"/>
                </a:lnTo>
                <a:lnTo>
                  <a:pt x="26789" y="437555"/>
                </a:lnTo>
                <a:lnTo>
                  <a:pt x="53578" y="419696"/>
                </a:lnTo>
                <a:lnTo>
                  <a:pt x="80367" y="383977"/>
                </a:lnTo>
                <a:lnTo>
                  <a:pt x="89297" y="348258"/>
                </a:lnTo>
                <a:lnTo>
                  <a:pt x="107156" y="285750"/>
                </a:lnTo>
                <a:lnTo>
                  <a:pt x="125016" y="214313"/>
                </a:lnTo>
                <a:lnTo>
                  <a:pt x="125016" y="133946"/>
                </a:lnTo>
                <a:lnTo>
                  <a:pt x="133945" y="71438"/>
                </a:lnTo>
                <a:lnTo>
                  <a:pt x="125016" y="26789"/>
                </a:lnTo>
                <a:lnTo>
                  <a:pt x="125016" y="0"/>
                </a:lnTo>
                <a:lnTo>
                  <a:pt x="125016" y="0"/>
                </a:lnTo>
                <a:lnTo>
                  <a:pt x="125016" y="8930"/>
                </a:lnTo>
                <a:lnTo>
                  <a:pt x="125016" y="8930"/>
                </a:lnTo>
                <a:lnTo>
                  <a:pt x="125016" y="35719"/>
                </a:lnTo>
                <a:lnTo>
                  <a:pt x="125016" y="80368"/>
                </a:lnTo>
                <a:lnTo>
                  <a:pt x="125016" y="142875"/>
                </a:lnTo>
                <a:lnTo>
                  <a:pt x="125016" y="223243"/>
                </a:lnTo>
                <a:lnTo>
                  <a:pt x="133945" y="276821"/>
                </a:lnTo>
                <a:lnTo>
                  <a:pt x="142875" y="330399"/>
                </a:lnTo>
                <a:lnTo>
                  <a:pt x="151805" y="366118"/>
                </a:lnTo>
                <a:lnTo>
                  <a:pt x="169664" y="401836"/>
                </a:lnTo>
                <a:lnTo>
                  <a:pt x="178594" y="410766"/>
                </a:lnTo>
                <a:lnTo>
                  <a:pt x="187524" y="392907"/>
                </a:lnTo>
                <a:lnTo>
                  <a:pt x="187524" y="366118"/>
                </a:lnTo>
                <a:lnTo>
                  <a:pt x="187524" y="36611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8893968" y="1937742"/>
            <a:ext cx="142876" cy="35720"/>
          </a:xfrm>
          <a:custGeom>
            <a:avLst/>
            <a:gdLst/>
            <a:ahLst/>
            <a:cxnLst/>
            <a:rect l="0" t="0" r="0" b="0"/>
            <a:pathLst>
              <a:path w="142876" h="35720">
                <a:moveTo>
                  <a:pt x="0" y="26789"/>
                </a:moveTo>
                <a:lnTo>
                  <a:pt x="26789" y="35719"/>
                </a:lnTo>
                <a:lnTo>
                  <a:pt x="71437" y="26789"/>
                </a:lnTo>
                <a:lnTo>
                  <a:pt x="116086" y="0"/>
                </a:lnTo>
                <a:lnTo>
                  <a:pt x="142875" y="0"/>
                </a:lnTo>
                <a:lnTo>
                  <a:pt x="142875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8117086" y="1875234"/>
            <a:ext cx="8931" cy="17861"/>
          </a:xfrm>
          <a:custGeom>
            <a:avLst/>
            <a:gdLst/>
            <a:ahLst/>
            <a:cxnLst/>
            <a:rect l="0" t="0" r="0" b="0"/>
            <a:pathLst>
              <a:path w="8931" h="17861">
                <a:moveTo>
                  <a:pt x="0" y="17860"/>
                </a:moveTo>
                <a:lnTo>
                  <a:pt x="8930" y="0"/>
                </a:lnTo>
                <a:lnTo>
                  <a:pt x="8930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6741914" y="2527102"/>
            <a:ext cx="160735" cy="267891"/>
          </a:xfrm>
          <a:custGeom>
            <a:avLst/>
            <a:gdLst/>
            <a:ahLst/>
            <a:cxnLst/>
            <a:rect l="0" t="0" r="0" b="0"/>
            <a:pathLst>
              <a:path w="160735" h="267891">
                <a:moveTo>
                  <a:pt x="98227" y="62507"/>
                </a:moveTo>
                <a:lnTo>
                  <a:pt x="89297" y="53578"/>
                </a:lnTo>
                <a:lnTo>
                  <a:pt x="71438" y="44648"/>
                </a:lnTo>
                <a:lnTo>
                  <a:pt x="62508" y="44648"/>
                </a:lnTo>
                <a:lnTo>
                  <a:pt x="62508" y="35718"/>
                </a:lnTo>
                <a:lnTo>
                  <a:pt x="53578" y="35718"/>
                </a:lnTo>
                <a:lnTo>
                  <a:pt x="44649" y="44648"/>
                </a:lnTo>
                <a:lnTo>
                  <a:pt x="35719" y="62507"/>
                </a:lnTo>
                <a:lnTo>
                  <a:pt x="17859" y="107156"/>
                </a:lnTo>
                <a:lnTo>
                  <a:pt x="8930" y="169664"/>
                </a:lnTo>
                <a:lnTo>
                  <a:pt x="0" y="223242"/>
                </a:lnTo>
                <a:lnTo>
                  <a:pt x="26789" y="258961"/>
                </a:lnTo>
                <a:lnTo>
                  <a:pt x="53578" y="267890"/>
                </a:lnTo>
                <a:lnTo>
                  <a:pt x="89297" y="267890"/>
                </a:lnTo>
                <a:lnTo>
                  <a:pt x="107156" y="258961"/>
                </a:lnTo>
                <a:lnTo>
                  <a:pt x="133945" y="232171"/>
                </a:lnTo>
                <a:lnTo>
                  <a:pt x="151805" y="196453"/>
                </a:lnTo>
                <a:lnTo>
                  <a:pt x="160734" y="151804"/>
                </a:lnTo>
                <a:lnTo>
                  <a:pt x="160734" y="98226"/>
                </a:lnTo>
                <a:lnTo>
                  <a:pt x="151805" y="62507"/>
                </a:lnTo>
                <a:lnTo>
                  <a:pt x="133945" y="35718"/>
                </a:lnTo>
                <a:lnTo>
                  <a:pt x="107156" y="8929"/>
                </a:lnTo>
                <a:lnTo>
                  <a:pt x="80367" y="0"/>
                </a:lnTo>
                <a:lnTo>
                  <a:pt x="80367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6965156" y="2428875"/>
            <a:ext cx="589361" cy="357189"/>
          </a:xfrm>
          <a:custGeom>
            <a:avLst/>
            <a:gdLst/>
            <a:ahLst/>
            <a:cxnLst/>
            <a:rect l="0" t="0" r="0" b="0"/>
            <a:pathLst>
              <a:path w="589361" h="357189">
                <a:moveTo>
                  <a:pt x="0" y="187523"/>
                </a:moveTo>
                <a:lnTo>
                  <a:pt x="26789" y="223242"/>
                </a:lnTo>
                <a:lnTo>
                  <a:pt x="44649" y="267891"/>
                </a:lnTo>
                <a:lnTo>
                  <a:pt x="44649" y="303609"/>
                </a:lnTo>
                <a:lnTo>
                  <a:pt x="44649" y="339328"/>
                </a:lnTo>
                <a:lnTo>
                  <a:pt x="44649" y="357188"/>
                </a:lnTo>
                <a:lnTo>
                  <a:pt x="44649" y="357188"/>
                </a:lnTo>
                <a:lnTo>
                  <a:pt x="44649" y="348258"/>
                </a:lnTo>
                <a:lnTo>
                  <a:pt x="35719" y="330398"/>
                </a:lnTo>
                <a:lnTo>
                  <a:pt x="26789" y="312539"/>
                </a:lnTo>
                <a:lnTo>
                  <a:pt x="35719" y="276820"/>
                </a:lnTo>
                <a:lnTo>
                  <a:pt x="44649" y="241102"/>
                </a:lnTo>
                <a:lnTo>
                  <a:pt x="53578" y="214313"/>
                </a:lnTo>
                <a:lnTo>
                  <a:pt x="62508" y="196453"/>
                </a:lnTo>
                <a:lnTo>
                  <a:pt x="80367" y="196453"/>
                </a:lnTo>
                <a:lnTo>
                  <a:pt x="98227" y="196453"/>
                </a:lnTo>
                <a:lnTo>
                  <a:pt x="116086" y="214313"/>
                </a:lnTo>
                <a:lnTo>
                  <a:pt x="133946" y="232172"/>
                </a:lnTo>
                <a:lnTo>
                  <a:pt x="151805" y="250031"/>
                </a:lnTo>
                <a:lnTo>
                  <a:pt x="187524" y="258961"/>
                </a:lnTo>
                <a:lnTo>
                  <a:pt x="214313" y="258961"/>
                </a:lnTo>
                <a:lnTo>
                  <a:pt x="232172" y="250031"/>
                </a:lnTo>
                <a:lnTo>
                  <a:pt x="258961" y="241102"/>
                </a:lnTo>
                <a:lnTo>
                  <a:pt x="267891" y="223242"/>
                </a:lnTo>
                <a:lnTo>
                  <a:pt x="267891" y="205383"/>
                </a:lnTo>
                <a:lnTo>
                  <a:pt x="267891" y="178594"/>
                </a:lnTo>
                <a:lnTo>
                  <a:pt x="258961" y="151805"/>
                </a:lnTo>
                <a:lnTo>
                  <a:pt x="250032" y="125016"/>
                </a:lnTo>
                <a:lnTo>
                  <a:pt x="232172" y="98227"/>
                </a:lnTo>
                <a:lnTo>
                  <a:pt x="214313" y="89297"/>
                </a:lnTo>
                <a:lnTo>
                  <a:pt x="205383" y="98227"/>
                </a:lnTo>
                <a:lnTo>
                  <a:pt x="187524" y="116086"/>
                </a:lnTo>
                <a:lnTo>
                  <a:pt x="178594" y="133945"/>
                </a:lnTo>
                <a:lnTo>
                  <a:pt x="178594" y="169664"/>
                </a:lnTo>
                <a:lnTo>
                  <a:pt x="187524" y="205383"/>
                </a:lnTo>
                <a:lnTo>
                  <a:pt x="187524" y="250031"/>
                </a:lnTo>
                <a:lnTo>
                  <a:pt x="205383" y="285750"/>
                </a:lnTo>
                <a:lnTo>
                  <a:pt x="223242" y="321469"/>
                </a:lnTo>
                <a:lnTo>
                  <a:pt x="241102" y="339328"/>
                </a:lnTo>
                <a:lnTo>
                  <a:pt x="258961" y="348258"/>
                </a:lnTo>
                <a:lnTo>
                  <a:pt x="267891" y="339328"/>
                </a:lnTo>
                <a:lnTo>
                  <a:pt x="285750" y="339328"/>
                </a:lnTo>
                <a:lnTo>
                  <a:pt x="285750" y="321469"/>
                </a:lnTo>
                <a:lnTo>
                  <a:pt x="303610" y="303609"/>
                </a:lnTo>
                <a:lnTo>
                  <a:pt x="312539" y="258961"/>
                </a:lnTo>
                <a:lnTo>
                  <a:pt x="321469" y="223242"/>
                </a:lnTo>
                <a:lnTo>
                  <a:pt x="339328" y="196453"/>
                </a:lnTo>
                <a:lnTo>
                  <a:pt x="348258" y="187523"/>
                </a:lnTo>
                <a:lnTo>
                  <a:pt x="357188" y="187523"/>
                </a:lnTo>
                <a:lnTo>
                  <a:pt x="366117" y="196453"/>
                </a:lnTo>
                <a:lnTo>
                  <a:pt x="375047" y="214313"/>
                </a:lnTo>
                <a:lnTo>
                  <a:pt x="383977" y="241102"/>
                </a:lnTo>
                <a:lnTo>
                  <a:pt x="392907" y="276820"/>
                </a:lnTo>
                <a:lnTo>
                  <a:pt x="392907" y="303609"/>
                </a:lnTo>
                <a:lnTo>
                  <a:pt x="392907" y="330398"/>
                </a:lnTo>
                <a:lnTo>
                  <a:pt x="401836" y="339328"/>
                </a:lnTo>
                <a:lnTo>
                  <a:pt x="410766" y="348258"/>
                </a:lnTo>
                <a:lnTo>
                  <a:pt x="419696" y="339328"/>
                </a:lnTo>
                <a:lnTo>
                  <a:pt x="437555" y="321469"/>
                </a:lnTo>
                <a:lnTo>
                  <a:pt x="455414" y="285750"/>
                </a:lnTo>
                <a:lnTo>
                  <a:pt x="482203" y="250031"/>
                </a:lnTo>
                <a:lnTo>
                  <a:pt x="508992" y="196453"/>
                </a:lnTo>
                <a:lnTo>
                  <a:pt x="526852" y="151805"/>
                </a:lnTo>
                <a:lnTo>
                  <a:pt x="553641" y="107156"/>
                </a:lnTo>
                <a:lnTo>
                  <a:pt x="571500" y="53578"/>
                </a:lnTo>
                <a:lnTo>
                  <a:pt x="589360" y="0"/>
                </a:lnTo>
                <a:lnTo>
                  <a:pt x="589360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7599164" y="2393156"/>
            <a:ext cx="544712" cy="830462"/>
          </a:xfrm>
          <a:custGeom>
            <a:avLst/>
            <a:gdLst/>
            <a:ahLst/>
            <a:cxnLst/>
            <a:rect l="0" t="0" r="0" b="0"/>
            <a:pathLst>
              <a:path w="544712" h="830462">
                <a:moveTo>
                  <a:pt x="0" y="0"/>
                </a:moveTo>
                <a:lnTo>
                  <a:pt x="26789" y="26789"/>
                </a:lnTo>
                <a:lnTo>
                  <a:pt x="44649" y="62508"/>
                </a:lnTo>
                <a:lnTo>
                  <a:pt x="53578" y="107157"/>
                </a:lnTo>
                <a:lnTo>
                  <a:pt x="53578" y="169664"/>
                </a:lnTo>
                <a:lnTo>
                  <a:pt x="53578" y="232172"/>
                </a:lnTo>
                <a:lnTo>
                  <a:pt x="53578" y="294680"/>
                </a:lnTo>
                <a:lnTo>
                  <a:pt x="53578" y="357188"/>
                </a:lnTo>
                <a:lnTo>
                  <a:pt x="53578" y="419695"/>
                </a:lnTo>
                <a:lnTo>
                  <a:pt x="71438" y="455414"/>
                </a:lnTo>
                <a:lnTo>
                  <a:pt x="98227" y="464344"/>
                </a:lnTo>
                <a:lnTo>
                  <a:pt x="125016" y="464344"/>
                </a:lnTo>
                <a:lnTo>
                  <a:pt x="151805" y="446484"/>
                </a:lnTo>
                <a:lnTo>
                  <a:pt x="187524" y="410765"/>
                </a:lnTo>
                <a:lnTo>
                  <a:pt x="214313" y="383977"/>
                </a:lnTo>
                <a:lnTo>
                  <a:pt x="232172" y="330399"/>
                </a:lnTo>
                <a:lnTo>
                  <a:pt x="241102" y="285750"/>
                </a:lnTo>
                <a:lnTo>
                  <a:pt x="258961" y="232172"/>
                </a:lnTo>
                <a:lnTo>
                  <a:pt x="250031" y="205383"/>
                </a:lnTo>
                <a:lnTo>
                  <a:pt x="232172" y="196453"/>
                </a:lnTo>
                <a:lnTo>
                  <a:pt x="223242" y="205383"/>
                </a:lnTo>
                <a:lnTo>
                  <a:pt x="205383" y="232172"/>
                </a:lnTo>
                <a:lnTo>
                  <a:pt x="187524" y="267891"/>
                </a:lnTo>
                <a:lnTo>
                  <a:pt x="178594" y="303610"/>
                </a:lnTo>
                <a:lnTo>
                  <a:pt x="178594" y="348258"/>
                </a:lnTo>
                <a:lnTo>
                  <a:pt x="178594" y="383977"/>
                </a:lnTo>
                <a:lnTo>
                  <a:pt x="196453" y="401836"/>
                </a:lnTo>
                <a:lnTo>
                  <a:pt x="205383" y="419695"/>
                </a:lnTo>
                <a:lnTo>
                  <a:pt x="214313" y="419695"/>
                </a:lnTo>
                <a:lnTo>
                  <a:pt x="232172" y="410765"/>
                </a:lnTo>
                <a:lnTo>
                  <a:pt x="232172" y="392907"/>
                </a:lnTo>
                <a:lnTo>
                  <a:pt x="241102" y="366117"/>
                </a:lnTo>
                <a:lnTo>
                  <a:pt x="250031" y="339328"/>
                </a:lnTo>
                <a:lnTo>
                  <a:pt x="267891" y="294680"/>
                </a:lnTo>
                <a:lnTo>
                  <a:pt x="276820" y="258961"/>
                </a:lnTo>
                <a:lnTo>
                  <a:pt x="285750" y="241102"/>
                </a:lnTo>
                <a:lnTo>
                  <a:pt x="294680" y="232172"/>
                </a:lnTo>
                <a:lnTo>
                  <a:pt x="303609" y="241102"/>
                </a:lnTo>
                <a:lnTo>
                  <a:pt x="312539" y="258961"/>
                </a:lnTo>
                <a:lnTo>
                  <a:pt x="312539" y="285750"/>
                </a:lnTo>
                <a:lnTo>
                  <a:pt x="312539" y="321469"/>
                </a:lnTo>
                <a:lnTo>
                  <a:pt x="312539" y="357188"/>
                </a:lnTo>
                <a:lnTo>
                  <a:pt x="312539" y="375047"/>
                </a:lnTo>
                <a:lnTo>
                  <a:pt x="312539" y="392907"/>
                </a:lnTo>
                <a:lnTo>
                  <a:pt x="321469" y="392907"/>
                </a:lnTo>
                <a:lnTo>
                  <a:pt x="339328" y="366117"/>
                </a:lnTo>
                <a:lnTo>
                  <a:pt x="348258" y="339328"/>
                </a:lnTo>
                <a:lnTo>
                  <a:pt x="375047" y="303610"/>
                </a:lnTo>
                <a:lnTo>
                  <a:pt x="392906" y="267891"/>
                </a:lnTo>
                <a:lnTo>
                  <a:pt x="410766" y="241102"/>
                </a:lnTo>
                <a:lnTo>
                  <a:pt x="410766" y="241102"/>
                </a:lnTo>
                <a:lnTo>
                  <a:pt x="410766" y="250032"/>
                </a:lnTo>
                <a:lnTo>
                  <a:pt x="410766" y="250032"/>
                </a:lnTo>
                <a:lnTo>
                  <a:pt x="410766" y="258961"/>
                </a:lnTo>
                <a:lnTo>
                  <a:pt x="410766" y="285750"/>
                </a:lnTo>
                <a:lnTo>
                  <a:pt x="410766" y="303610"/>
                </a:lnTo>
                <a:lnTo>
                  <a:pt x="410766" y="339328"/>
                </a:lnTo>
                <a:lnTo>
                  <a:pt x="410766" y="357188"/>
                </a:lnTo>
                <a:lnTo>
                  <a:pt x="419695" y="366117"/>
                </a:lnTo>
                <a:lnTo>
                  <a:pt x="428625" y="383977"/>
                </a:lnTo>
                <a:lnTo>
                  <a:pt x="437555" y="383977"/>
                </a:lnTo>
                <a:lnTo>
                  <a:pt x="455414" y="366117"/>
                </a:lnTo>
                <a:lnTo>
                  <a:pt x="464344" y="348258"/>
                </a:lnTo>
                <a:lnTo>
                  <a:pt x="482203" y="321469"/>
                </a:lnTo>
                <a:lnTo>
                  <a:pt x="482203" y="285750"/>
                </a:lnTo>
                <a:lnTo>
                  <a:pt x="491133" y="258961"/>
                </a:lnTo>
                <a:lnTo>
                  <a:pt x="491133" y="241102"/>
                </a:lnTo>
                <a:lnTo>
                  <a:pt x="482203" y="241102"/>
                </a:lnTo>
                <a:lnTo>
                  <a:pt x="482203" y="241102"/>
                </a:lnTo>
                <a:lnTo>
                  <a:pt x="491133" y="267891"/>
                </a:lnTo>
                <a:lnTo>
                  <a:pt x="500063" y="303610"/>
                </a:lnTo>
                <a:lnTo>
                  <a:pt x="508992" y="357188"/>
                </a:lnTo>
                <a:lnTo>
                  <a:pt x="526852" y="428625"/>
                </a:lnTo>
                <a:lnTo>
                  <a:pt x="535781" y="500062"/>
                </a:lnTo>
                <a:lnTo>
                  <a:pt x="544711" y="571500"/>
                </a:lnTo>
                <a:lnTo>
                  <a:pt x="544711" y="660797"/>
                </a:lnTo>
                <a:lnTo>
                  <a:pt x="526852" y="732234"/>
                </a:lnTo>
                <a:lnTo>
                  <a:pt x="508992" y="785812"/>
                </a:lnTo>
                <a:lnTo>
                  <a:pt x="491133" y="812601"/>
                </a:lnTo>
                <a:lnTo>
                  <a:pt x="464344" y="821531"/>
                </a:lnTo>
                <a:lnTo>
                  <a:pt x="437555" y="830461"/>
                </a:lnTo>
                <a:lnTo>
                  <a:pt x="410766" y="821531"/>
                </a:lnTo>
                <a:lnTo>
                  <a:pt x="392906" y="794742"/>
                </a:lnTo>
                <a:lnTo>
                  <a:pt x="375047" y="750094"/>
                </a:lnTo>
                <a:lnTo>
                  <a:pt x="375047" y="705445"/>
                </a:lnTo>
                <a:lnTo>
                  <a:pt x="383977" y="660797"/>
                </a:lnTo>
                <a:lnTo>
                  <a:pt x="383977" y="66079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8322468" y="2661047"/>
            <a:ext cx="35720" cy="526852"/>
          </a:xfrm>
          <a:custGeom>
            <a:avLst/>
            <a:gdLst/>
            <a:ahLst/>
            <a:cxnLst/>
            <a:rect l="0" t="0" r="0" b="0"/>
            <a:pathLst>
              <a:path w="35720" h="526852">
                <a:moveTo>
                  <a:pt x="26789" y="0"/>
                </a:moveTo>
                <a:lnTo>
                  <a:pt x="26789" y="71437"/>
                </a:lnTo>
                <a:lnTo>
                  <a:pt x="26789" y="151804"/>
                </a:lnTo>
                <a:lnTo>
                  <a:pt x="35719" y="232171"/>
                </a:lnTo>
                <a:lnTo>
                  <a:pt x="26789" y="330398"/>
                </a:lnTo>
                <a:lnTo>
                  <a:pt x="26789" y="401835"/>
                </a:lnTo>
                <a:lnTo>
                  <a:pt x="17859" y="464343"/>
                </a:lnTo>
                <a:lnTo>
                  <a:pt x="17859" y="500062"/>
                </a:lnTo>
                <a:lnTo>
                  <a:pt x="8930" y="526851"/>
                </a:lnTo>
                <a:lnTo>
                  <a:pt x="8930" y="526851"/>
                </a:lnTo>
                <a:lnTo>
                  <a:pt x="0" y="508992"/>
                </a:lnTo>
                <a:lnTo>
                  <a:pt x="0" y="50899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8340327" y="2330648"/>
            <a:ext cx="714376" cy="544712"/>
          </a:xfrm>
          <a:custGeom>
            <a:avLst/>
            <a:gdLst/>
            <a:ahLst/>
            <a:cxnLst/>
            <a:rect l="0" t="0" r="0" b="0"/>
            <a:pathLst>
              <a:path w="714376" h="544712">
                <a:moveTo>
                  <a:pt x="0" y="321469"/>
                </a:moveTo>
                <a:lnTo>
                  <a:pt x="17860" y="330399"/>
                </a:lnTo>
                <a:lnTo>
                  <a:pt x="35719" y="357188"/>
                </a:lnTo>
                <a:lnTo>
                  <a:pt x="62508" y="383977"/>
                </a:lnTo>
                <a:lnTo>
                  <a:pt x="89297" y="410766"/>
                </a:lnTo>
                <a:lnTo>
                  <a:pt x="116086" y="437555"/>
                </a:lnTo>
                <a:lnTo>
                  <a:pt x="133946" y="455415"/>
                </a:lnTo>
                <a:lnTo>
                  <a:pt x="160735" y="455415"/>
                </a:lnTo>
                <a:lnTo>
                  <a:pt x="178594" y="437555"/>
                </a:lnTo>
                <a:lnTo>
                  <a:pt x="196453" y="419696"/>
                </a:lnTo>
                <a:lnTo>
                  <a:pt x="196453" y="401836"/>
                </a:lnTo>
                <a:lnTo>
                  <a:pt x="205383" y="357188"/>
                </a:lnTo>
                <a:lnTo>
                  <a:pt x="196453" y="321469"/>
                </a:lnTo>
                <a:lnTo>
                  <a:pt x="187524" y="294680"/>
                </a:lnTo>
                <a:lnTo>
                  <a:pt x="169664" y="267891"/>
                </a:lnTo>
                <a:lnTo>
                  <a:pt x="142875" y="258961"/>
                </a:lnTo>
                <a:lnTo>
                  <a:pt x="133946" y="267891"/>
                </a:lnTo>
                <a:lnTo>
                  <a:pt x="125016" y="276821"/>
                </a:lnTo>
                <a:lnTo>
                  <a:pt x="116086" y="312540"/>
                </a:lnTo>
                <a:lnTo>
                  <a:pt x="116086" y="348258"/>
                </a:lnTo>
                <a:lnTo>
                  <a:pt x="125016" y="401836"/>
                </a:lnTo>
                <a:lnTo>
                  <a:pt x="133946" y="446485"/>
                </a:lnTo>
                <a:lnTo>
                  <a:pt x="151805" y="482203"/>
                </a:lnTo>
                <a:lnTo>
                  <a:pt x="169664" y="508992"/>
                </a:lnTo>
                <a:lnTo>
                  <a:pt x="187524" y="535781"/>
                </a:lnTo>
                <a:lnTo>
                  <a:pt x="205383" y="535781"/>
                </a:lnTo>
                <a:lnTo>
                  <a:pt x="214313" y="517922"/>
                </a:lnTo>
                <a:lnTo>
                  <a:pt x="223243" y="508992"/>
                </a:lnTo>
                <a:lnTo>
                  <a:pt x="232172" y="473273"/>
                </a:lnTo>
                <a:lnTo>
                  <a:pt x="241102" y="437555"/>
                </a:lnTo>
                <a:lnTo>
                  <a:pt x="241102" y="401836"/>
                </a:lnTo>
                <a:lnTo>
                  <a:pt x="241102" y="375047"/>
                </a:lnTo>
                <a:lnTo>
                  <a:pt x="241102" y="357188"/>
                </a:lnTo>
                <a:lnTo>
                  <a:pt x="250032" y="348258"/>
                </a:lnTo>
                <a:lnTo>
                  <a:pt x="258961" y="357188"/>
                </a:lnTo>
                <a:lnTo>
                  <a:pt x="267891" y="375047"/>
                </a:lnTo>
                <a:lnTo>
                  <a:pt x="276821" y="401836"/>
                </a:lnTo>
                <a:lnTo>
                  <a:pt x="285750" y="437555"/>
                </a:lnTo>
                <a:lnTo>
                  <a:pt x="294680" y="473273"/>
                </a:lnTo>
                <a:lnTo>
                  <a:pt x="294680" y="508992"/>
                </a:lnTo>
                <a:lnTo>
                  <a:pt x="294680" y="526852"/>
                </a:lnTo>
                <a:lnTo>
                  <a:pt x="294680" y="526852"/>
                </a:lnTo>
                <a:lnTo>
                  <a:pt x="294680" y="517922"/>
                </a:lnTo>
                <a:lnTo>
                  <a:pt x="303610" y="508992"/>
                </a:lnTo>
                <a:lnTo>
                  <a:pt x="312539" y="473273"/>
                </a:lnTo>
                <a:lnTo>
                  <a:pt x="330399" y="446485"/>
                </a:lnTo>
                <a:lnTo>
                  <a:pt x="339328" y="419696"/>
                </a:lnTo>
                <a:lnTo>
                  <a:pt x="357188" y="401836"/>
                </a:lnTo>
                <a:lnTo>
                  <a:pt x="366118" y="392907"/>
                </a:lnTo>
                <a:lnTo>
                  <a:pt x="375047" y="401836"/>
                </a:lnTo>
                <a:lnTo>
                  <a:pt x="375047" y="419696"/>
                </a:lnTo>
                <a:lnTo>
                  <a:pt x="383977" y="437555"/>
                </a:lnTo>
                <a:lnTo>
                  <a:pt x="383977" y="473273"/>
                </a:lnTo>
                <a:lnTo>
                  <a:pt x="392907" y="491133"/>
                </a:lnTo>
                <a:lnTo>
                  <a:pt x="392907" y="508992"/>
                </a:lnTo>
                <a:lnTo>
                  <a:pt x="401836" y="508992"/>
                </a:lnTo>
                <a:lnTo>
                  <a:pt x="410766" y="508992"/>
                </a:lnTo>
                <a:lnTo>
                  <a:pt x="410766" y="500063"/>
                </a:lnTo>
                <a:lnTo>
                  <a:pt x="401836" y="464344"/>
                </a:lnTo>
                <a:lnTo>
                  <a:pt x="401836" y="428625"/>
                </a:lnTo>
                <a:lnTo>
                  <a:pt x="383977" y="375047"/>
                </a:lnTo>
                <a:lnTo>
                  <a:pt x="375047" y="312540"/>
                </a:lnTo>
                <a:lnTo>
                  <a:pt x="357188" y="258961"/>
                </a:lnTo>
                <a:lnTo>
                  <a:pt x="348258" y="232172"/>
                </a:lnTo>
                <a:lnTo>
                  <a:pt x="348258" y="214313"/>
                </a:lnTo>
                <a:lnTo>
                  <a:pt x="357188" y="214313"/>
                </a:lnTo>
                <a:lnTo>
                  <a:pt x="357188" y="232172"/>
                </a:lnTo>
                <a:lnTo>
                  <a:pt x="375047" y="241102"/>
                </a:lnTo>
                <a:lnTo>
                  <a:pt x="392907" y="258961"/>
                </a:lnTo>
                <a:lnTo>
                  <a:pt x="419696" y="267891"/>
                </a:lnTo>
                <a:lnTo>
                  <a:pt x="446485" y="276821"/>
                </a:lnTo>
                <a:lnTo>
                  <a:pt x="473274" y="294680"/>
                </a:lnTo>
                <a:lnTo>
                  <a:pt x="491133" y="303610"/>
                </a:lnTo>
                <a:lnTo>
                  <a:pt x="508993" y="330399"/>
                </a:lnTo>
                <a:lnTo>
                  <a:pt x="500063" y="348258"/>
                </a:lnTo>
                <a:lnTo>
                  <a:pt x="482203" y="383977"/>
                </a:lnTo>
                <a:lnTo>
                  <a:pt x="464344" y="419696"/>
                </a:lnTo>
                <a:lnTo>
                  <a:pt x="446485" y="455415"/>
                </a:lnTo>
                <a:lnTo>
                  <a:pt x="428625" y="482203"/>
                </a:lnTo>
                <a:lnTo>
                  <a:pt x="428625" y="491133"/>
                </a:lnTo>
                <a:lnTo>
                  <a:pt x="428625" y="500063"/>
                </a:lnTo>
                <a:lnTo>
                  <a:pt x="446485" y="508992"/>
                </a:lnTo>
                <a:lnTo>
                  <a:pt x="464344" y="500063"/>
                </a:lnTo>
                <a:lnTo>
                  <a:pt x="491133" y="491133"/>
                </a:lnTo>
                <a:lnTo>
                  <a:pt x="508993" y="464344"/>
                </a:lnTo>
                <a:lnTo>
                  <a:pt x="526852" y="428625"/>
                </a:lnTo>
                <a:lnTo>
                  <a:pt x="535782" y="401836"/>
                </a:lnTo>
                <a:lnTo>
                  <a:pt x="526852" y="366118"/>
                </a:lnTo>
                <a:lnTo>
                  <a:pt x="517922" y="357188"/>
                </a:lnTo>
                <a:lnTo>
                  <a:pt x="500063" y="348258"/>
                </a:lnTo>
                <a:lnTo>
                  <a:pt x="482203" y="348258"/>
                </a:lnTo>
                <a:lnTo>
                  <a:pt x="464344" y="357188"/>
                </a:lnTo>
                <a:lnTo>
                  <a:pt x="455414" y="366118"/>
                </a:lnTo>
                <a:lnTo>
                  <a:pt x="455414" y="375047"/>
                </a:lnTo>
                <a:lnTo>
                  <a:pt x="464344" y="392907"/>
                </a:lnTo>
                <a:lnTo>
                  <a:pt x="482203" y="401836"/>
                </a:lnTo>
                <a:lnTo>
                  <a:pt x="500063" y="401836"/>
                </a:lnTo>
                <a:lnTo>
                  <a:pt x="526852" y="401836"/>
                </a:lnTo>
                <a:lnTo>
                  <a:pt x="544711" y="401836"/>
                </a:lnTo>
                <a:lnTo>
                  <a:pt x="562571" y="383977"/>
                </a:lnTo>
                <a:lnTo>
                  <a:pt x="580430" y="375047"/>
                </a:lnTo>
                <a:lnTo>
                  <a:pt x="589360" y="357188"/>
                </a:lnTo>
                <a:lnTo>
                  <a:pt x="589360" y="339329"/>
                </a:lnTo>
                <a:lnTo>
                  <a:pt x="580430" y="339329"/>
                </a:lnTo>
                <a:lnTo>
                  <a:pt x="571500" y="312540"/>
                </a:lnTo>
                <a:lnTo>
                  <a:pt x="562571" y="303610"/>
                </a:lnTo>
                <a:lnTo>
                  <a:pt x="553641" y="303610"/>
                </a:lnTo>
                <a:lnTo>
                  <a:pt x="535782" y="321469"/>
                </a:lnTo>
                <a:lnTo>
                  <a:pt x="526852" y="348258"/>
                </a:lnTo>
                <a:lnTo>
                  <a:pt x="517922" y="383977"/>
                </a:lnTo>
                <a:lnTo>
                  <a:pt x="517922" y="419696"/>
                </a:lnTo>
                <a:lnTo>
                  <a:pt x="526852" y="437555"/>
                </a:lnTo>
                <a:lnTo>
                  <a:pt x="544711" y="455415"/>
                </a:lnTo>
                <a:lnTo>
                  <a:pt x="553641" y="455415"/>
                </a:lnTo>
                <a:lnTo>
                  <a:pt x="571500" y="446485"/>
                </a:lnTo>
                <a:lnTo>
                  <a:pt x="580430" y="419696"/>
                </a:lnTo>
                <a:lnTo>
                  <a:pt x="589360" y="375047"/>
                </a:lnTo>
                <a:lnTo>
                  <a:pt x="598289" y="312540"/>
                </a:lnTo>
                <a:lnTo>
                  <a:pt x="607219" y="258961"/>
                </a:lnTo>
                <a:lnTo>
                  <a:pt x="607219" y="178594"/>
                </a:lnTo>
                <a:lnTo>
                  <a:pt x="598289" y="116086"/>
                </a:lnTo>
                <a:lnTo>
                  <a:pt x="598289" y="71438"/>
                </a:lnTo>
                <a:lnTo>
                  <a:pt x="589360" y="26789"/>
                </a:lnTo>
                <a:lnTo>
                  <a:pt x="589360" y="8930"/>
                </a:lnTo>
                <a:lnTo>
                  <a:pt x="580430" y="0"/>
                </a:lnTo>
                <a:lnTo>
                  <a:pt x="580430" y="17860"/>
                </a:lnTo>
                <a:lnTo>
                  <a:pt x="580430" y="44649"/>
                </a:lnTo>
                <a:lnTo>
                  <a:pt x="589360" y="89297"/>
                </a:lnTo>
                <a:lnTo>
                  <a:pt x="589360" y="160735"/>
                </a:lnTo>
                <a:lnTo>
                  <a:pt x="598289" y="241102"/>
                </a:lnTo>
                <a:lnTo>
                  <a:pt x="607219" y="321469"/>
                </a:lnTo>
                <a:lnTo>
                  <a:pt x="607219" y="383977"/>
                </a:lnTo>
                <a:lnTo>
                  <a:pt x="616149" y="446485"/>
                </a:lnTo>
                <a:lnTo>
                  <a:pt x="625078" y="482203"/>
                </a:lnTo>
                <a:lnTo>
                  <a:pt x="634008" y="482203"/>
                </a:lnTo>
                <a:lnTo>
                  <a:pt x="651868" y="482203"/>
                </a:lnTo>
                <a:lnTo>
                  <a:pt x="660797" y="464344"/>
                </a:lnTo>
                <a:lnTo>
                  <a:pt x="678657" y="446485"/>
                </a:lnTo>
                <a:lnTo>
                  <a:pt x="687586" y="419696"/>
                </a:lnTo>
                <a:lnTo>
                  <a:pt x="696516" y="392907"/>
                </a:lnTo>
                <a:lnTo>
                  <a:pt x="705446" y="375047"/>
                </a:lnTo>
                <a:lnTo>
                  <a:pt x="714375" y="375047"/>
                </a:lnTo>
                <a:lnTo>
                  <a:pt x="714375" y="383977"/>
                </a:lnTo>
                <a:lnTo>
                  <a:pt x="705446" y="410766"/>
                </a:lnTo>
                <a:lnTo>
                  <a:pt x="705446" y="446485"/>
                </a:lnTo>
                <a:lnTo>
                  <a:pt x="696516" y="482203"/>
                </a:lnTo>
                <a:lnTo>
                  <a:pt x="678657" y="508992"/>
                </a:lnTo>
                <a:lnTo>
                  <a:pt x="660797" y="535781"/>
                </a:lnTo>
                <a:lnTo>
                  <a:pt x="651868" y="544711"/>
                </a:lnTo>
                <a:lnTo>
                  <a:pt x="651868" y="54471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9072562" y="2893218"/>
            <a:ext cx="17860" cy="17861"/>
          </a:xfrm>
          <a:custGeom>
            <a:avLst/>
            <a:gdLst/>
            <a:ahLst/>
            <a:cxnLst/>
            <a:rect l="0" t="0" r="0" b="0"/>
            <a:pathLst>
              <a:path w="17860" h="17861">
                <a:moveTo>
                  <a:pt x="17859" y="0"/>
                </a:moveTo>
                <a:lnTo>
                  <a:pt x="0" y="17860"/>
                </a:lnTo>
                <a:lnTo>
                  <a:pt x="0" y="1786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140" y="304800"/>
            <a:ext cx="937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</a:rPr>
              <a:t>EBM   BM   RMA    PM      ICM    GCM     CM      ESM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33600" y="16002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Energy Balance Model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133600" y="4800600"/>
            <a:ext cx="45720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33600" y="3657600"/>
            <a:ext cx="457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358219" y="3048000"/>
            <a:ext cx="994581" cy="16764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608109" y="3657600"/>
            <a:ext cx="802091" cy="10668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10200" y="3657600"/>
            <a:ext cx="457200" cy="68580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410200" y="3048000"/>
            <a:ext cx="381000" cy="60960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754814"/>
              </p:ext>
            </p:extLst>
          </p:nvPr>
        </p:nvGraphicFramePr>
        <p:xfrm>
          <a:off x="2546591" y="5257800"/>
          <a:ext cx="37755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3" imgW="1625400" imgH="393480" progId="Equation.3">
                  <p:embed/>
                </p:oleObj>
              </mc:Choice>
              <mc:Fallback>
                <p:oleObj name="Equation" r:id="rId3" imgW="16254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6591" y="5257800"/>
                        <a:ext cx="3775587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897363"/>
              </p:ext>
            </p:extLst>
          </p:nvPr>
        </p:nvGraphicFramePr>
        <p:xfrm>
          <a:off x="1955799" y="3035781"/>
          <a:ext cx="402419" cy="51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5" imgW="177480" imgH="228600" progId="Equation.3">
                  <p:embed/>
                </p:oleObj>
              </mc:Choice>
              <mc:Fallback>
                <p:oleObj name="Equation" r:id="rId5" imgW="1774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55799" y="3035781"/>
                        <a:ext cx="402419" cy="51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/>
          <p:cNvSpPr/>
          <p:nvPr/>
        </p:nvSpPr>
        <p:spPr>
          <a:xfrm>
            <a:off x="2275" y="353506"/>
            <a:ext cx="1032681" cy="4873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352800" y="3048000"/>
            <a:ext cx="1066800" cy="1676400"/>
          </a:xfrm>
          <a:prstGeom prst="straightConnector1">
            <a:avLst/>
          </a:prstGeom>
          <a:ln>
            <a:solidFill>
              <a:srgbClr val="FFFF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3330773" y="5080992"/>
            <a:ext cx="1848447" cy="1384102"/>
          </a:xfrm>
          <a:custGeom>
            <a:avLst/>
            <a:gdLst/>
            <a:ahLst/>
            <a:cxnLst/>
            <a:rect l="0" t="0" r="0" b="0"/>
            <a:pathLst>
              <a:path w="1848447" h="1384102">
                <a:moveTo>
                  <a:pt x="160735" y="1071562"/>
                </a:moveTo>
                <a:lnTo>
                  <a:pt x="160735" y="1080492"/>
                </a:lnTo>
                <a:lnTo>
                  <a:pt x="160735" y="1089421"/>
                </a:lnTo>
                <a:lnTo>
                  <a:pt x="160735" y="1080492"/>
                </a:lnTo>
                <a:lnTo>
                  <a:pt x="169665" y="1080492"/>
                </a:lnTo>
                <a:lnTo>
                  <a:pt x="169665" y="1089421"/>
                </a:lnTo>
                <a:lnTo>
                  <a:pt x="187524" y="1098351"/>
                </a:lnTo>
                <a:lnTo>
                  <a:pt x="205383" y="1107281"/>
                </a:lnTo>
                <a:lnTo>
                  <a:pt x="223243" y="1116210"/>
                </a:lnTo>
                <a:lnTo>
                  <a:pt x="250032" y="1125140"/>
                </a:lnTo>
                <a:lnTo>
                  <a:pt x="276821" y="1151929"/>
                </a:lnTo>
                <a:lnTo>
                  <a:pt x="303610" y="1169788"/>
                </a:lnTo>
                <a:lnTo>
                  <a:pt x="339329" y="1187648"/>
                </a:lnTo>
                <a:lnTo>
                  <a:pt x="366118" y="1205507"/>
                </a:lnTo>
                <a:lnTo>
                  <a:pt x="401836" y="1232296"/>
                </a:lnTo>
                <a:lnTo>
                  <a:pt x="437555" y="1250156"/>
                </a:lnTo>
                <a:lnTo>
                  <a:pt x="482204" y="1268015"/>
                </a:lnTo>
                <a:lnTo>
                  <a:pt x="526852" y="1285874"/>
                </a:lnTo>
                <a:lnTo>
                  <a:pt x="571500" y="1294804"/>
                </a:lnTo>
                <a:lnTo>
                  <a:pt x="616149" y="1312663"/>
                </a:lnTo>
                <a:lnTo>
                  <a:pt x="678657" y="1330523"/>
                </a:lnTo>
                <a:lnTo>
                  <a:pt x="723305" y="1330523"/>
                </a:lnTo>
                <a:lnTo>
                  <a:pt x="767954" y="1348382"/>
                </a:lnTo>
                <a:lnTo>
                  <a:pt x="821532" y="1348382"/>
                </a:lnTo>
                <a:lnTo>
                  <a:pt x="866180" y="1357312"/>
                </a:lnTo>
                <a:lnTo>
                  <a:pt x="919758" y="1366242"/>
                </a:lnTo>
                <a:lnTo>
                  <a:pt x="973336" y="1375171"/>
                </a:lnTo>
                <a:lnTo>
                  <a:pt x="1026915" y="1375171"/>
                </a:lnTo>
                <a:lnTo>
                  <a:pt x="1080493" y="1384101"/>
                </a:lnTo>
                <a:lnTo>
                  <a:pt x="1134071" y="1375171"/>
                </a:lnTo>
                <a:lnTo>
                  <a:pt x="1178719" y="1384101"/>
                </a:lnTo>
                <a:lnTo>
                  <a:pt x="1232297" y="1384101"/>
                </a:lnTo>
                <a:lnTo>
                  <a:pt x="1285875" y="1375171"/>
                </a:lnTo>
                <a:lnTo>
                  <a:pt x="1330524" y="1366242"/>
                </a:lnTo>
                <a:lnTo>
                  <a:pt x="1375172" y="1366242"/>
                </a:lnTo>
                <a:lnTo>
                  <a:pt x="1419821" y="1348382"/>
                </a:lnTo>
                <a:lnTo>
                  <a:pt x="1455540" y="1339453"/>
                </a:lnTo>
                <a:lnTo>
                  <a:pt x="1500188" y="1330523"/>
                </a:lnTo>
                <a:lnTo>
                  <a:pt x="1544836" y="1312663"/>
                </a:lnTo>
                <a:lnTo>
                  <a:pt x="1571625" y="1294804"/>
                </a:lnTo>
                <a:lnTo>
                  <a:pt x="1607344" y="1276945"/>
                </a:lnTo>
                <a:lnTo>
                  <a:pt x="1634133" y="1241226"/>
                </a:lnTo>
                <a:lnTo>
                  <a:pt x="1669852" y="1214437"/>
                </a:lnTo>
                <a:lnTo>
                  <a:pt x="1687711" y="1187648"/>
                </a:lnTo>
                <a:lnTo>
                  <a:pt x="1705571" y="1160859"/>
                </a:lnTo>
                <a:lnTo>
                  <a:pt x="1732360" y="1116210"/>
                </a:lnTo>
                <a:lnTo>
                  <a:pt x="1750219" y="1080492"/>
                </a:lnTo>
                <a:lnTo>
                  <a:pt x="1777008" y="1053703"/>
                </a:lnTo>
                <a:lnTo>
                  <a:pt x="1794868" y="1026913"/>
                </a:lnTo>
                <a:lnTo>
                  <a:pt x="1812727" y="1000124"/>
                </a:lnTo>
                <a:lnTo>
                  <a:pt x="1821657" y="964406"/>
                </a:lnTo>
                <a:lnTo>
                  <a:pt x="1830586" y="937617"/>
                </a:lnTo>
                <a:lnTo>
                  <a:pt x="1839516" y="901898"/>
                </a:lnTo>
                <a:lnTo>
                  <a:pt x="1839516" y="866179"/>
                </a:lnTo>
                <a:lnTo>
                  <a:pt x="1848446" y="821531"/>
                </a:lnTo>
                <a:lnTo>
                  <a:pt x="1848446" y="794742"/>
                </a:lnTo>
                <a:lnTo>
                  <a:pt x="1848446" y="759023"/>
                </a:lnTo>
                <a:lnTo>
                  <a:pt x="1848446" y="714374"/>
                </a:lnTo>
                <a:lnTo>
                  <a:pt x="1839516" y="678656"/>
                </a:lnTo>
                <a:lnTo>
                  <a:pt x="1821657" y="634007"/>
                </a:lnTo>
                <a:lnTo>
                  <a:pt x="1803797" y="598288"/>
                </a:lnTo>
                <a:lnTo>
                  <a:pt x="1794868" y="553640"/>
                </a:lnTo>
                <a:lnTo>
                  <a:pt x="1777008" y="500062"/>
                </a:lnTo>
                <a:lnTo>
                  <a:pt x="1750219" y="455414"/>
                </a:lnTo>
                <a:lnTo>
                  <a:pt x="1732360" y="410766"/>
                </a:lnTo>
                <a:lnTo>
                  <a:pt x="1705571" y="366117"/>
                </a:lnTo>
                <a:lnTo>
                  <a:pt x="1669852" y="330399"/>
                </a:lnTo>
                <a:lnTo>
                  <a:pt x="1634133" y="285750"/>
                </a:lnTo>
                <a:lnTo>
                  <a:pt x="1589485" y="241102"/>
                </a:lnTo>
                <a:lnTo>
                  <a:pt x="1544836" y="196453"/>
                </a:lnTo>
                <a:lnTo>
                  <a:pt x="1500188" y="160735"/>
                </a:lnTo>
                <a:lnTo>
                  <a:pt x="1446610" y="125016"/>
                </a:lnTo>
                <a:lnTo>
                  <a:pt x="1393032" y="98227"/>
                </a:lnTo>
                <a:lnTo>
                  <a:pt x="1339454" y="80367"/>
                </a:lnTo>
                <a:lnTo>
                  <a:pt x="1285875" y="53578"/>
                </a:lnTo>
                <a:lnTo>
                  <a:pt x="1232297" y="35719"/>
                </a:lnTo>
                <a:lnTo>
                  <a:pt x="1169790" y="17860"/>
                </a:lnTo>
                <a:lnTo>
                  <a:pt x="1107282" y="8930"/>
                </a:lnTo>
                <a:lnTo>
                  <a:pt x="1044774" y="8930"/>
                </a:lnTo>
                <a:lnTo>
                  <a:pt x="982266" y="0"/>
                </a:lnTo>
                <a:lnTo>
                  <a:pt x="919758" y="8930"/>
                </a:lnTo>
                <a:lnTo>
                  <a:pt x="848321" y="17860"/>
                </a:lnTo>
                <a:lnTo>
                  <a:pt x="785813" y="17860"/>
                </a:lnTo>
                <a:lnTo>
                  <a:pt x="723305" y="26789"/>
                </a:lnTo>
                <a:lnTo>
                  <a:pt x="660797" y="44649"/>
                </a:lnTo>
                <a:lnTo>
                  <a:pt x="598290" y="62508"/>
                </a:lnTo>
                <a:lnTo>
                  <a:pt x="544711" y="80367"/>
                </a:lnTo>
                <a:lnTo>
                  <a:pt x="491133" y="98227"/>
                </a:lnTo>
                <a:lnTo>
                  <a:pt x="428625" y="125016"/>
                </a:lnTo>
                <a:lnTo>
                  <a:pt x="375047" y="151805"/>
                </a:lnTo>
                <a:lnTo>
                  <a:pt x="321469" y="187524"/>
                </a:lnTo>
                <a:lnTo>
                  <a:pt x="267891" y="214313"/>
                </a:lnTo>
                <a:lnTo>
                  <a:pt x="232172" y="258961"/>
                </a:lnTo>
                <a:lnTo>
                  <a:pt x="187524" y="294680"/>
                </a:lnTo>
                <a:lnTo>
                  <a:pt x="160735" y="330399"/>
                </a:lnTo>
                <a:lnTo>
                  <a:pt x="125016" y="375047"/>
                </a:lnTo>
                <a:lnTo>
                  <a:pt x="89297" y="410766"/>
                </a:lnTo>
                <a:lnTo>
                  <a:pt x="62508" y="464344"/>
                </a:lnTo>
                <a:lnTo>
                  <a:pt x="35719" y="500062"/>
                </a:lnTo>
                <a:lnTo>
                  <a:pt x="26790" y="553640"/>
                </a:lnTo>
                <a:lnTo>
                  <a:pt x="8930" y="607218"/>
                </a:lnTo>
                <a:lnTo>
                  <a:pt x="0" y="660796"/>
                </a:lnTo>
                <a:lnTo>
                  <a:pt x="8930" y="696515"/>
                </a:lnTo>
                <a:lnTo>
                  <a:pt x="17860" y="741163"/>
                </a:lnTo>
                <a:lnTo>
                  <a:pt x="35719" y="794742"/>
                </a:lnTo>
                <a:lnTo>
                  <a:pt x="53579" y="848320"/>
                </a:lnTo>
                <a:lnTo>
                  <a:pt x="71438" y="892968"/>
                </a:lnTo>
                <a:lnTo>
                  <a:pt x="89297" y="946546"/>
                </a:lnTo>
                <a:lnTo>
                  <a:pt x="116086" y="1000124"/>
                </a:lnTo>
                <a:lnTo>
                  <a:pt x="142875" y="1044773"/>
                </a:lnTo>
                <a:lnTo>
                  <a:pt x="178594" y="1098351"/>
                </a:lnTo>
                <a:lnTo>
                  <a:pt x="214313" y="1160859"/>
                </a:lnTo>
                <a:lnTo>
                  <a:pt x="258961" y="1205507"/>
                </a:lnTo>
                <a:lnTo>
                  <a:pt x="312540" y="1250156"/>
                </a:lnTo>
                <a:lnTo>
                  <a:pt x="375047" y="1285874"/>
                </a:lnTo>
                <a:lnTo>
                  <a:pt x="375047" y="128587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518547" y="5348883"/>
            <a:ext cx="955477" cy="1026914"/>
          </a:xfrm>
          <a:custGeom>
            <a:avLst/>
            <a:gdLst/>
            <a:ahLst/>
            <a:cxnLst/>
            <a:rect l="0" t="0" r="0" b="0"/>
            <a:pathLst>
              <a:path w="955477" h="1026914">
                <a:moveTo>
                  <a:pt x="669726" y="98226"/>
                </a:moveTo>
                <a:lnTo>
                  <a:pt x="634008" y="80367"/>
                </a:lnTo>
                <a:lnTo>
                  <a:pt x="607219" y="62508"/>
                </a:lnTo>
                <a:lnTo>
                  <a:pt x="571500" y="44648"/>
                </a:lnTo>
                <a:lnTo>
                  <a:pt x="535781" y="17859"/>
                </a:lnTo>
                <a:lnTo>
                  <a:pt x="500062" y="0"/>
                </a:lnTo>
                <a:lnTo>
                  <a:pt x="455414" y="0"/>
                </a:lnTo>
                <a:lnTo>
                  <a:pt x="419695" y="0"/>
                </a:lnTo>
                <a:lnTo>
                  <a:pt x="375047" y="17859"/>
                </a:lnTo>
                <a:lnTo>
                  <a:pt x="339328" y="35719"/>
                </a:lnTo>
                <a:lnTo>
                  <a:pt x="294680" y="62508"/>
                </a:lnTo>
                <a:lnTo>
                  <a:pt x="250031" y="89297"/>
                </a:lnTo>
                <a:lnTo>
                  <a:pt x="196453" y="142875"/>
                </a:lnTo>
                <a:lnTo>
                  <a:pt x="142875" y="178594"/>
                </a:lnTo>
                <a:lnTo>
                  <a:pt x="107156" y="223242"/>
                </a:lnTo>
                <a:lnTo>
                  <a:pt x="80367" y="267890"/>
                </a:lnTo>
                <a:lnTo>
                  <a:pt x="44648" y="321468"/>
                </a:lnTo>
                <a:lnTo>
                  <a:pt x="26789" y="383976"/>
                </a:lnTo>
                <a:lnTo>
                  <a:pt x="17859" y="455413"/>
                </a:lnTo>
                <a:lnTo>
                  <a:pt x="0" y="517921"/>
                </a:lnTo>
                <a:lnTo>
                  <a:pt x="0" y="580429"/>
                </a:lnTo>
                <a:lnTo>
                  <a:pt x="17859" y="642937"/>
                </a:lnTo>
                <a:lnTo>
                  <a:pt x="35719" y="705444"/>
                </a:lnTo>
                <a:lnTo>
                  <a:pt x="44648" y="759022"/>
                </a:lnTo>
                <a:lnTo>
                  <a:pt x="71437" y="812601"/>
                </a:lnTo>
                <a:lnTo>
                  <a:pt x="107156" y="875108"/>
                </a:lnTo>
                <a:lnTo>
                  <a:pt x="151805" y="919757"/>
                </a:lnTo>
                <a:lnTo>
                  <a:pt x="205383" y="955476"/>
                </a:lnTo>
                <a:lnTo>
                  <a:pt x="258961" y="982265"/>
                </a:lnTo>
                <a:lnTo>
                  <a:pt x="330398" y="1000124"/>
                </a:lnTo>
                <a:lnTo>
                  <a:pt x="401836" y="1017983"/>
                </a:lnTo>
                <a:lnTo>
                  <a:pt x="473273" y="1026913"/>
                </a:lnTo>
                <a:lnTo>
                  <a:pt x="553641" y="1026913"/>
                </a:lnTo>
                <a:lnTo>
                  <a:pt x="634008" y="1009054"/>
                </a:lnTo>
                <a:lnTo>
                  <a:pt x="705445" y="991194"/>
                </a:lnTo>
                <a:lnTo>
                  <a:pt x="776883" y="946546"/>
                </a:lnTo>
                <a:lnTo>
                  <a:pt x="830461" y="892968"/>
                </a:lnTo>
                <a:lnTo>
                  <a:pt x="875109" y="812601"/>
                </a:lnTo>
                <a:lnTo>
                  <a:pt x="919758" y="723304"/>
                </a:lnTo>
                <a:lnTo>
                  <a:pt x="946547" y="642937"/>
                </a:lnTo>
                <a:lnTo>
                  <a:pt x="955476" y="562569"/>
                </a:lnTo>
                <a:lnTo>
                  <a:pt x="955476" y="473272"/>
                </a:lnTo>
                <a:lnTo>
                  <a:pt x="946547" y="383976"/>
                </a:lnTo>
                <a:lnTo>
                  <a:pt x="910828" y="303608"/>
                </a:lnTo>
                <a:lnTo>
                  <a:pt x="875109" y="214312"/>
                </a:lnTo>
                <a:lnTo>
                  <a:pt x="803672" y="142875"/>
                </a:lnTo>
                <a:lnTo>
                  <a:pt x="705445" y="89297"/>
                </a:lnTo>
                <a:lnTo>
                  <a:pt x="598289" y="44648"/>
                </a:lnTo>
                <a:lnTo>
                  <a:pt x="598289" y="4464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0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0533" y="164868"/>
            <a:ext cx="6485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Energy Balance</a:t>
            </a:r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765091"/>
              </p:ext>
            </p:extLst>
          </p:nvPr>
        </p:nvGraphicFramePr>
        <p:xfrm>
          <a:off x="2599539" y="740536"/>
          <a:ext cx="37755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3" imgW="1625400" imgH="393480" progId="Equation.3">
                  <p:embed/>
                </p:oleObj>
              </mc:Choice>
              <mc:Fallback>
                <p:oleObj name="Equation" r:id="rId3" imgW="16254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9539" y="740536"/>
                        <a:ext cx="3775587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5452533"/>
            <a:ext cx="8750300" cy="1155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733" y="5029200"/>
            <a:ext cx="416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Dijkstra</a:t>
            </a:r>
            <a:r>
              <a:rPr lang="en-US" sz="2400" dirty="0" smtClean="0"/>
              <a:t> (p 275):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951617"/>
              </p:ext>
            </p:extLst>
          </p:nvPr>
        </p:nvGraphicFramePr>
        <p:xfrm>
          <a:off x="776288" y="1735138"/>
          <a:ext cx="476250" cy="325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Equation" r:id="rId6" imgW="241300" imgH="1651000" progId="Equation.3">
                  <p:embed/>
                </p:oleObj>
              </mc:Choice>
              <mc:Fallback>
                <p:oleObj name="Equation" r:id="rId6" imgW="241300" imgH="165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6288" y="1735138"/>
                        <a:ext cx="476250" cy="325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6"/>
          <p:cNvSpPr/>
          <p:nvPr/>
        </p:nvSpPr>
        <p:spPr>
          <a:xfrm>
            <a:off x="1580555" y="1759148"/>
            <a:ext cx="205384" cy="500064"/>
          </a:xfrm>
          <a:custGeom>
            <a:avLst/>
            <a:gdLst/>
            <a:ahLst/>
            <a:cxnLst/>
            <a:rect l="0" t="0" r="0" b="0"/>
            <a:pathLst>
              <a:path w="205384" h="500064">
                <a:moveTo>
                  <a:pt x="205383" y="26789"/>
                </a:moveTo>
                <a:lnTo>
                  <a:pt x="187523" y="26789"/>
                </a:lnTo>
                <a:lnTo>
                  <a:pt x="187523" y="35719"/>
                </a:lnTo>
                <a:lnTo>
                  <a:pt x="178593" y="26789"/>
                </a:lnTo>
                <a:lnTo>
                  <a:pt x="169664" y="8930"/>
                </a:lnTo>
                <a:lnTo>
                  <a:pt x="169664" y="8930"/>
                </a:lnTo>
                <a:lnTo>
                  <a:pt x="142875" y="0"/>
                </a:lnTo>
                <a:lnTo>
                  <a:pt x="133945" y="0"/>
                </a:lnTo>
                <a:lnTo>
                  <a:pt x="116086" y="17860"/>
                </a:lnTo>
                <a:lnTo>
                  <a:pt x="98226" y="44649"/>
                </a:lnTo>
                <a:lnTo>
                  <a:pt x="80367" y="80367"/>
                </a:lnTo>
                <a:lnTo>
                  <a:pt x="53578" y="98227"/>
                </a:lnTo>
                <a:lnTo>
                  <a:pt x="44648" y="125016"/>
                </a:lnTo>
                <a:lnTo>
                  <a:pt x="53578" y="142875"/>
                </a:lnTo>
                <a:lnTo>
                  <a:pt x="62508" y="151805"/>
                </a:lnTo>
                <a:lnTo>
                  <a:pt x="71437" y="142875"/>
                </a:lnTo>
                <a:lnTo>
                  <a:pt x="89297" y="142875"/>
                </a:lnTo>
                <a:lnTo>
                  <a:pt x="116086" y="142875"/>
                </a:lnTo>
                <a:lnTo>
                  <a:pt x="133945" y="125016"/>
                </a:lnTo>
                <a:lnTo>
                  <a:pt x="151804" y="107156"/>
                </a:lnTo>
                <a:lnTo>
                  <a:pt x="169664" y="89297"/>
                </a:lnTo>
                <a:lnTo>
                  <a:pt x="178593" y="62508"/>
                </a:lnTo>
                <a:lnTo>
                  <a:pt x="187523" y="53578"/>
                </a:lnTo>
                <a:lnTo>
                  <a:pt x="196453" y="53578"/>
                </a:lnTo>
                <a:lnTo>
                  <a:pt x="187523" y="53578"/>
                </a:lnTo>
                <a:lnTo>
                  <a:pt x="178593" y="53578"/>
                </a:lnTo>
                <a:lnTo>
                  <a:pt x="178593" y="71438"/>
                </a:lnTo>
                <a:lnTo>
                  <a:pt x="169664" y="107156"/>
                </a:lnTo>
                <a:lnTo>
                  <a:pt x="160734" y="160735"/>
                </a:lnTo>
                <a:lnTo>
                  <a:pt x="151804" y="223242"/>
                </a:lnTo>
                <a:lnTo>
                  <a:pt x="142875" y="294680"/>
                </a:lnTo>
                <a:lnTo>
                  <a:pt x="133945" y="366117"/>
                </a:lnTo>
                <a:lnTo>
                  <a:pt x="133945" y="419696"/>
                </a:lnTo>
                <a:lnTo>
                  <a:pt x="125015" y="455414"/>
                </a:lnTo>
                <a:lnTo>
                  <a:pt x="116086" y="473274"/>
                </a:lnTo>
                <a:lnTo>
                  <a:pt x="107156" y="491133"/>
                </a:lnTo>
                <a:lnTo>
                  <a:pt x="98226" y="500063"/>
                </a:lnTo>
                <a:lnTo>
                  <a:pt x="71437" y="491133"/>
                </a:lnTo>
                <a:lnTo>
                  <a:pt x="44648" y="473274"/>
                </a:lnTo>
                <a:lnTo>
                  <a:pt x="17859" y="446485"/>
                </a:lnTo>
                <a:lnTo>
                  <a:pt x="0" y="401836"/>
                </a:lnTo>
                <a:lnTo>
                  <a:pt x="0" y="40183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75234" y="1580554"/>
            <a:ext cx="107158" cy="383978"/>
          </a:xfrm>
          <a:custGeom>
            <a:avLst/>
            <a:gdLst/>
            <a:ahLst/>
            <a:cxnLst/>
            <a:rect l="0" t="0" r="0" b="0"/>
            <a:pathLst>
              <a:path w="107158" h="383978">
                <a:moveTo>
                  <a:pt x="53579" y="0"/>
                </a:moveTo>
                <a:lnTo>
                  <a:pt x="53579" y="17860"/>
                </a:lnTo>
                <a:lnTo>
                  <a:pt x="53579" y="62508"/>
                </a:lnTo>
                <a:lnTo>
                  <a:pt x="44649" y="107157"/>
                </a:lnTo>
                <a:lnTo>
                  <a:pt x="26789" y="169665"/>
                </a:lnTo>
                <a:lnTo>
                  <a:pt x="8930" y="223243"/>
                </a:lnTo>
                <a:lnTo>
                  <a:pt x="0" y="267891"/>
                </a:lnTo>
                <a:lnTo>
                  <a:pt x="0" y="321469"/>
                </a:lnTo>
                <a:lnTo>
                  <a:pt x="0" y="348258"/>
                </a:lnTo>
                <a:lnTo>
                  <a:pt x="8930" y="375047"/>
                </a:lnTo>
                <a:lnTo>
                  <a:pt x="26789" y="383977"/>
                </a:lnTo>
                <a:lnTo>
                  <a:pt x="53579" y="383977"/>
                </a:lnTo>
                <a:lnTo>
                  <a:pt x="80368" y="375047"/>
                </a:lnTo>
                <a:lnTo>
                  <a:pt x="107157" y="348258"/>
                </a:lnTo>
                <a:lnTo>
                  <a:pt x="107157" y="34825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973461" y="1768078"/>
            <a:ext cx="125017" cy="241102"/>
          </a:xfrm>
          <a:custGeom>
            <a:avLst/>
            <a:gdLst/>
            <a:ahLst/>
            <a:cxnLst/>
            <a:rect l="0" t="0" r="0" b="0"/>
            <a:pathLst>
              <a:path w="125017" h="241102">
                <a:moveTo>
                  <a:pt x="80367" y="44648"/>
                </a:moveTo>
                <a:lnTo>
                  <a:pt x="80367" y="35719"/>
                </a:lnTo>
                <a:lnTo>
                  <a:pt x="71437" y="53578"/>
                </a:lnTo>
                <a:lnTo>
                  <a:pt x="44648" y="71437"/>
                </a:lnTo>
                <a:lnTo>
                  <a:pt x="26789" y="107156"/>
                </a:lnTo>
                <a:lnTo>
                  <a:pt x="8930" y="151805"/>
                </a:lnTo>
                <a:lnTo>
                  <a:pt x="0" y="196453"/>
                </a:lnTo>
                <a:lnTo>
                  <a:pt x="0" y="223242"/>
                </a:lnTo>
                <a:lnTo>
                  <a:pt x="17859" y="241101"/>
                </a:lnTo>
                <a:lnTo>
                  <a:pt x="35719" y="232172"/>
                </a:lnTo>
                <a:lnTo>
                  <a:pt x="53578" y="223242"/>
                </a:lnTo>
                <a:lnTo>
                  <a:pt x="80367" y="205383"/>
                </a:lnTo>
                <a:lnTo>
                  <a:pt x="98227" y="178594"/>
                </a:lnTo>
                <a:lnTo>
                  <a:pt x="116086" y="142875"/>
                </a:lnTo>
                <a:lnTo>
                  <a:pt x="125016" y="98226"/>
                </a:lnTo>
                <a:lnTo>
                  <a:pt x="125016" y="44648"/>
                </a:lnTo>
                <a:lnTo>
                  <a:pt x="125016" y="0"/>
                </a:lnTo>
                <a:lnTo>
                  <a:pt x="125016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107406" y="1544836"/>
            <a:ext cx="142876" cy="473274"/>
          </a:xfrm>
          <a:custGeom>
            <a:avLst/>
            <a:gdLst/>
            <a:ahLst/>
            <a:cxnLst/>
            <a:rect l="0" t="0" r="0" b="0"/>
            <a:pathLst>
              <a:path w="142876" h="473274">
                <a:moveTo>
                  <a:pt x="0" y="0"/>
                </a:moveTo>
                <a:lnTo>
                  <a:pt x="8930" y="0"/>
                </a:lnTo>
                <a:lnTo>
                  <a:pt x="35719" y="26789"/>
                </a:lnTo>
                <a:lnTo>
                  <a:pt x="44649" y="53578"/>
                </a:lnTo>
                <a:lnTo>
                  <a:pt x="53578" y="80367"/>
                </a:lnTo>
                <a:lnTo>
                  <a:pt x="53578" y="133945"/>
                </a:lnTo>
                <a:lnTo>
                  <a:pt x="53578" y="196453"/>
                </a:lnTo>
                <a:lnTo>
                  <a:pt x="44649" y="267890"/>
                </a:lnTo>
                <a:lnTo>
                  <a:pt x="26789" y="339328"/>
                </a:lnTo>
                <a:lnTo>
                  <a:pt x="17860" y="375047"/>
                </a:lnTo>
                <a:lnTo>
                  <a:pt x="17860" y="410765"/>
                </a:lnTo>
                <a:lnTo>
                  <a:pt x="17860" y="419695"/>
                </a:lnTo>
                <a:lnTo>
                  <a:pt x="17860" y="419695"/>
                </a:lnTo>
                <a:lnTo>
                  <a:pt x="35719" y="419695"/>
                </a:lnTo>
                <a:lnTo>
                  <a:pt x="44649" y="401836"/>
                </a:lnTo>
                <a:lnTo>
                  <a:pt x="53578" y="383976"/>
                </a:lnTo>
                <a:lnTo>
                  <a:pt x="62508" y="348258"/>
                </a:lnTo>
                <a:lnTo>
                  <a:pt x="89297" y="321468"/>
                </a:lnTo>
                <a:lnTo>
                  <a:pt x="107157" y="294679"/>
                </a:lnTo>
                <a:lnTo>
                  <a:pt x="116086" y="285750"/>
                </a:lnTo>
                <a:lnTo>
                  <a:pt x="142875" y="303609"/>
                </a:lnTo>
                <a:lnTo>
                  <a:pt x="142875" y="330398"/>
                </a:lnTo>
                <a:lnTo>
                  <a:pt x="142875" y="357187"/>
                </a:lnTo>
                <a:lnTo>
                  <a:pt x="133946" y="392906"/>
                </a:lnTo>
                <a:lnTo>
                  <a:pt x="116086" y="428625"/>
                </a:lnTo>
                <a:lnTo>
                  <a:pt x="98227" y="455414"/>
                </a:lnTo>
                <a:lnTo>
                  <a:pt x="71438" y="464343"/>
                </a:lnTo>
                <a:lnTo>
                  <a:pt x="53578" y="473273"/>
                </a:lnTo>
                <a:lnTo>
                  <a:pt x="44649" y="464343"/>
                </a:lnTo>
                <a:lnTo>
                  <a:pt x="44649" y="46434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277070" y="1616273"/>
            <a:ext cx="366119" cy="401837"/>
          </a:xfrm>
          <a:custGeom>
            <a:avLst/>
            <a:gdLst/>
            <a:ahLst/>
            <a:cxnLst/>
            <a:rect l="0" t="0" r="0" b="0"/>
            <a:pathLst>
              <a:path w="366119" h="401837">
                <a:moveTo>
                  <a:pt x="53578" y="330399"/>
                </a:moveTo>
                <a:lnTo>
                  <a:pt x="26789" y="366117"/>
                </a:lnTo>
                <a:lnTo>
                  <a:pt x="0" y="392906"/>
                </a:lnTo>
                <a:lnTo>
                  <a:pt x="0" y="401836"/>
                </a:lnTo>
                <a:lnTo>
                  <a:pt x="0" y="392906"/>
                </a:lnTo>
                <a:lnTo>
                  <a:pt x="17860" y="383977"/>
                </a:lnTo>
                <a:lnTo>
                  <a:pt x="44649" y="366117"/>
                </a:lnTo>
                <a:lnTo>
                  <a:pt x="80368" y="348258"/>
                </a:lnTo>
                <a:lnTo>
                  <a:pt x="89297" y="330399"/>
                </a:lnTo>
                <a:lnTo>
                  <a:pt x="98227" y="330399"/>
                </a:lnTo>
                <a:lnTo>
                  <a:pt x="98227" y="330399"/>
                </a:lnTo>
                <a:lnTo>
                  <a:pt x="89297" y="330399"/>
                </a:lnTo>
                <a:lnTo>
                  <a:pt x="80368" y="348258"/>
                </a:lnTo>
                <a:lnTo>
                  <a:pt x="71438" y="366117"/>
                </a:lnTo>
                <a:lnTo>
                  <a:pt x="71438" y="392906"/>
                </a:lnTo>
                <a:lnTo>
                  <a:pt x="71438" y="401836"/>
                </a:lnTo>
                <a:lnTo>
                  <a:pt x="89297" y="401836"/>
                </a:lnTo>
                <a:lnTo>
                  <a:pt x="116086" y="401836"/>
                </a:lnTo>
                <a:lnTo>
                  <a:pt x="133946" y="383977"/>
                </a:lnTo>
                <a:lnTo>
                  <a:pt x="160735" y="357188"/>
                </a:lnTo>
                <a:lnTo>
                  <a:pt x="187524" y="312539"/>
                </a:lnTo>
                <a:lnTo>
                  <a:pt x="205383" y="267891"/>
                </a:lnTo>
                <a:lnTo>
                  <a:pt x="223243" y="214313"/>
                </a:lnTo>
                <a:lnTo>
                  <a:pt x="232172" y="160735"/>
                </a:lnTo>
                <a:lnTo>
                  <a:pt x="241102" y="107156"/>
                </a:lnTo>
                <a:lnTo>
                  <a:pt x="250032" y="62508"/>
                </a:lnTo>
                <a:lnTo>
                  <a:pt x="250032" y="26789"/>
                </a:lnTo>
                <a:lnTo>
                  <a:pt x="250032" y="8930"/>
                </a:lnTo>
                <a:lnTo>
                  <a:pt x="241102" y="0"/>
                </a:lnTo>
                <a:lnTo>
                  <a:pt x="232172" y="8930"/>
                </a:lnTo>
                <a:lnTo>
                  <a:pt x="232172" y="17860"/>
                </a:lnTo>
                <a:lnTo>
                  <a:pt x="232172" y="44649"/>
                </a:lnTo>
                <a:lnTo>
                  <a:pt x="223243" y="80367"/>
                </a:lnTo>
                <a:lnTo>
                  <a:pt x="214313" y="142875"/>
                </a:lnTo>
                <a:lnTo>
                  <a:pt x="214313" y="205383"/>
                </a:lnTo>
                <a:lnTo>
                  <a:pt x="223243" y="267891"/>
                </a:lnTo>
                <a:lnTo>
                  <a:pt x="241102" y="321469"/>
                </a:lnTo>
                <a:lnTo>
                  <a:pt x="276821" y="357188"/>
                </a:lnTo>
                <a:lnTo>
                  <a:pt x="321469" y="375047"/>
                </a:lnTo>
                <a:lnTo>
                  <a:pt x="366118" y="375047"/>
                </a:lnTo>
                <a:lnTo>
                  <a:pt x="366118" y="37504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964656" y="1821656"/>
            <a:ext cx="660798" cy="232173"/>
          </a:xfrm>
          <a:custGeom>
            <a:avLst/>
            <a:gdLst/>
            <a:ahLst/>
            <a:cxnLst/>
            <a:rect l="0" t="0" r="0" b="0"/>
            <a:pathLst>
              <a:path w="660798" h="232173">
                <a:moveTo>
                  <a:pt x="8930" y="0"/>
                </a:moveTo>
                <a:lnTo>
                  <a:pt x="8930" y="17859"/>
                </a:lnTo>
                <a:lnTo>
                  <a:pt x="8930" y="44648"/>
                </a:lnTo>
                <a:lnTo>
                  <a:pt x="0" y="71438"/>
                </a:lnTo>
                <a:lnTo>
                  <a:pt x="0" y="107156"/>
                </a:lnTo>
                <a:lnTo>
                  <a:pt x="0" y="142875"/>
                </a:lnTo>
                <a:lnTo>
                  <a:pt x="0" y="169664"/>
                </a:lnTo>
                <a:lnTo>
                  <a:pt x="0" y="187523"/>
                </a:lnTo>
                <a:lnTo>
                  <a:pt x="0" y="196453"/>
                </a:lnTo>
                <a:lnTo>
                  <a:pt x="0" y="196453"/>
                </a:lnTo>
                <a:lnTo>
                  <a:pt x="8930" y="187523"/>
                </a:lnTo>
                <a:lnTo>
                  <a:pt x="8930" y="187523"/>
                </a:lnTo>
                <a:lnTo>
                  <a:pt x="8930" y="160734"/>
                </a:lnTo>
                <a:lnTo>
                  <a:pt x="17860" y="133945"/>
                </a:lnTo>
                <a:lnTo>
                  <a:pt x="26789" y="107156"/>
                </a:lnTo>
                <a:lnTo>
                  <a:pt x="35719" y="71438"/>
                </a:lnTo>
                <a:lnTo>
                  <a:pt x="44649" y="53578"/>
                </a:lnTo>
                <a:lnTo>
                  <a:pt x="62508" y="44648"/>
                </a:lnTo>
                <a:lnTo>
                  <a:pt x="71438" y="44648"/>
                </a:lnTo>
                <a:lnTo>
                  <a:pt x="71438" y="53578"/>
                </a:lnTo>
                <a:lnTo>
                  <a:pt x="71438" y="62508"/>
                </a:lnTo>
                <a:lnTo>
                  <a:pt x="71438" y="89297"/>
                </a:lnTo>
                <a:lnTo>
                  <a:pt x="71438" y="116086"/>
                </a:lnTo>
                <a:lnTo>
                  <a:pt x="71438" y="142875"/>
                </a:lnTo>
                <a:lnTo>
                  <a:pt x="71438" y="160734"/>
                </a:lnTo>
                <a:lnTo>
                  <a:pt x="80367" y="169664"/>
                </a:lnTo>
                <a:lnTo>
                  <a:pt x="89297" y="169664"/>
                </a:lnTo>
                <a:lnTo>
                  <a:pt x="107157" y="169664"/>
                </a:lnTo>
                <a:lnTo>
                  <a:pt x="107157" y="151805"/>
                </a:lnTo>
                <a:lnTo>
                  <a:pt x="125016" y="133945"/>
                </a:lnTo>
                <a:lnTo>
                  <a:pt x="142875" y="107156"/>
                </a:lnTo>
                <a:lnTo>
                  <a:pt x="169664" y="89297"/>
                </a:lnTo>
                <a:lnTo>
                  <a:pt x="178594" y="71438"/>
                </a:lnTo>
                <a:lnTo>
                  <a:pt x="196453" y="62508"/>
                </a:lnTo>
                <a:lnTo>
                  <a:pt x="205383" y="53578"/>
                </a:lnTo>
                <a:lnTo>
                  <a:pt x="205383" y="53578"/>
                </a:lnTo>
                <a:lnTo>
                  <a:pt x="205383" y="62508"/>
                </a:lnTo>
                <a:lnTo>
                  <a:pt x="196453" y="71438"/>
                </a:lnTo>
                <a:lnTo>
                  <a:pt x="196453" y="89297"/>
                </a:lnTo>
                <a:lnTo>
                  <a:pt x="187524" y="116086"/>
                </a:lnTo>
                <a:lnTo>
                  <a:pt x="187524" y="142875"/>
                </a:lnTo>
                <a:lnTo>
                  <a:pt x="196453" y="160734"/>
                </a:lnTo>
                <a:lnTo>
                  <a:pt x="205383" y="178594"/>
                </a:lnTo>
                <a:lnTo>
                  <a:pt x="223242" y="187523"/>
                </a:lnTo>
                <a:lnTo>
                  <a:pt x="241102" y="187523"/>
                </a:lnTo>
                <a:lnTo>
                  <a:pt x="276821" y="178594"/>
                </a:lnTo>
                <a:lnTo>
                  <a:pt x="303610" y="160734"/>
                </a:lnTo>
                <a:lnTo>
                  <a:pt x="321469" y="133945"/>
                </a:lnTo>
                <a:lnTo>
                  <a:pt x="348258" y="107156"/>
                </a:lnTo>
                <a:lnTo>
                  <a:pt x="357188" y="89297"/>
                </a:lnTo>
                <a:lnTo>
                  <a:pt x="366117" y="71438"/>
                </a:lnTo>
                <a:lnTo>
                  <a:pt x="366117" y="53578"/>
                </a:lnTo>
                <a:lnTo>
                  <a:pt x="357188" y="44648"/>
                </a:lnTo>
                <a:lnTo>
                  <a:pt x="339328" y="35719"/>
                </a:lnTo>
                <a:lnTo>
                  <a:pt x="321469" y="35719"/>
                </a:lnTo>
                <a:lnTo>
                  <a:pt x="303610" y="44648"/>
                </a:lnTo>
                <a:lnTo>
                  <a:pt x="294680" y="62508"/>
                </a:lnTo>
                <a:lnTo>
                  <a:pt x="285750" y="80367"/>
                </a:lnTo>
                <a:lnTo>
                  <a:pt x="285750" y="107156"/>
                </a:lnTo>
                <a:lnTo>
                  <a:pt x="294680" y="133945"/>
                </a:lnTo>
                <a:lnTo>
                  <a:pt x="303610" y="160734"/>
                </a:lnTo>
                <a:lnTo>
                  <a:pt x="321469" y="178594"/>
                </a:lnTo>
                <a:lnTo>
                  <a:pt x="348258" y="196453"/>
                </a:lnTo>
                <a:lnTo>
                  <a:pt x="383977" y="205383"/>
                </a:lnTo>
                <a:lnTo>
                  <a:pt x="410766" y="196453"/>
                </a:lnTo>
                <a:lnTo>
                  <a:pt x="446485" y="187523"/>
                </a:lnTo>
                <a:lnTo>
                  <a:pt x="482203" y="178594"/>
                </a:lnTo>
                <a:lnTo>
                  <a:pt x="508992" y="151805"/>
                </a:lnTo>
                <a:lnTo>
                  <a:pt x="526852" y="133945"/>
                </a:lnTo>
                <a:lnTo>
                  <a:pt x="535782" y="107156"/>
                </a:lnTo>
                <a:lnTo>
                  <a:pt x="544711" y="89297"/>
                </a:lnTo>
                <a:lnTo>
                  <a:pt x="544711" y="89297"/>
                </a:lnTo>
                <a:lnTo>
                  <a:pt x="535782" y="89297"/>
                </a:lnTo>
                <a:lnTo>
                  <a:pt x="526852" y="89297"/>
                </a:lnTo>
                <a:lnTo>
                  <a:pt x="508992" y="98227"/>
                </a:lnTo>
                <a:lnTo>
                  <a:pt x="491133" y="107156"/>
                </a:lnTo>
                <a:lnTo>
                  <a:pt x="473274" y="125016"/>
                </a:lnTo>
                <a:lnTo>
                  <a:pt x="455414" y="133945"/>
                </a:lnTo>
                <a:lnTo>
                  <a:pt x="446485" y="160734"/>
                </a:lnTo>
                <a:lnTo>
                  <a:pt x="446485" y="178594"/>
                </a:lnTo>
                <a:lnTo>
                  <a:pt x="455414" y="196453"/>
                </a:lnTo>
                <a:lnTo>
                  <a:pt x="464344" y="205383"/>
                </a:lnTo>
                <a:lnTo>
                  <a:pt x="491133" y="205383"/>
                </a:lnTo>
                <a:lnTo>
                  <a:pt x="526852" y="205383"/>
                </a:lnTo>
                <a:lnTo>
                  <a:pt x="544711" y="178594"/>
                </a:lnTo>
                <a:lnTo>
                  <a:pt x="562571" y="151805"/>
                </a:lnTo>
                <a:lnTo>
                  <a:pt x="580430" y="125016"/>
                </a:lnTo>
                <a:lnTo>
                  <a:pt x="589360" y="107156"/>
                </a:lnTo>
                <a:lnTo>
                  <a:pt x="580430" y="89297"/>
                </a:lnTo>
                <a:lnTo>
                  <a:pt x="580430" y="80367"/>
                </a:lnTo>
                <a:lnTo>
                  <a:pt x="580430" y="80367"/>
                </a:lnTo>
                <a:lnTo>
                  <a:pt x="571500" y="89297"/>
                </a:lnTo>
                <a:lnTo>
                  <a:pt x="562571" y="107156"/>
                </a:lnTo>
                <a:lnTo>
                  <a:pt x="553641" y="125016"/>
                </a:lnTo>
                <a:lnTo>
                  <a:pt x="553641" y="151805"/>
                </a:lnTo>
                <a:lnTo>
                  <a:pt x="562571" y="178594"/>
                </a:lnTo>
                <a:lnTo>
                  <a:pt x="571500" y="205383"/>
                </a:lnTo>
                <a:lnTo>
                  <a:pt x="598289" y="223242"/>
                </a:lnTo>
                <a:lnTo>
                  <a:pt x="616149" y="232172"/>
                </a:lnTo>
                <a:lnTo>
                  <a:pt x="634008" y="223242"/>
                </a:lnTo>
                <a:lnTo>
                  <a:pt x="642938" y="205383"/>
                </a:lnTo>
                <a:lnTo>
                  <a:pt x="651867" y="178594"/>
                </a:lnTo>
                <a:lnTo>
                  <a:pt x="660797" y="142875"/>
                </a:lnTo>
                <a:lnTo>
                  <a:pt x="660797" y="14287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634383" y="1910953"/>
            <a:ext cx="232173" cy="169665"/>
          </a:xfrm>
          <a:custGeom>
            <a:avLst/>
            <a:gdLst/>
            <a:ahLst/>
            <a:cxnLst/>
            <a:rect l="0" t="0" r="0" b="0"/>
            <a:pathLst>
              <a:path w="232173" h="169665">
                <a:moveTo>
                  <a:pt x="8930" y="0"/>
                </a:moveTo>
                <a:lnTo>
                  <a:pt x="8930" y="26789"/>
                </a:lnTo>
                <a:lnTo>
                  <a:pt x="0" y="53578"/>
                </a:lnTo>
                <a:lnTo>
                  <a:pt x="0" y="71437"/>
                </a:lnTo>
                <a:lnTo>
                  <a:pt x="0" y="89297"/>
                </a:lnTo>
                <a:lnTo>
                  <a:pt x="8930" y="98226"/>
                </a:lnTo>
                <a:lnTo>
                  <a:pt x="8930" y="107156"/>
                </a:lnTo>
                <a:lnTo>
                  <a:pt x="17859" y="107156"/>
                </a:lnTo>
                <a:lnTo>
                  <a:pt x="26789" y="98226"/>
                </a:lnTo>
                <a:lnTo>
                  <a:pt x="44648" y="71437"/>
                </a:lnTo>
                <a:lnTo>
                  <a:pt x="62508" y="53578"/>
                </a:lnTo>
                <a:lnTo>
                  <a:pt x="71437" y="26789"/>
                </a:lnTo>
                <a:lnTo>
                  <a:pt x="80367" y="8930"/>
                </a:lnTo>
                <a:lnTo>
                  <a:pt x="98226" y="0"/>
                </a:lnTo>
                <a:lnTo>
                  <a:pt x="107156" y="0"/>
                </a:lnTo>
                <a:lnTo>
                  <a:pt x="98226" y="17859"/>
                </a:lnTo>
                <a:lnTo>
                  <a:pt x="98226" y="35719"/>
                </a:lnTo>
                <a:lnTo>
                  <a:pt x="98226" y="71437"/>
                </a:lnTo>
                <a:lnTo>
                  <a:pt x="107156" y="107156"/>
                </a:lnTo>
                <a:lnTo>
                  <a:pt x="116086" y="133945"/>
                </a:lnTo>
                <a:lnTo>
                  <a:pt x="116086" y="151805"/>
                </a:lnTo>
                <a:lnTo>
                  <a:pt x="133945" y="169664"/>
                </a:lnTo>
                <a:lnTo>
                  <a:pt x="160734" y="169664"/>
                </a:lnTo>
                <a:lnTo>
                  <a:pt x="187523" y="142875"/>
                </a:lnTo>
                <a:lnTo>
                  <a:pt x="232172" y="107156"/>
                </a:lnTo>
                <a:lnTo>
                  <a:pt x="232172" y="10715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188023" y="1660922"/>
            <a:ext cx="223244" cy="419696"/>
          </a:xfrm>
          <a:custGeom>
            <a:avLst/>
            <a:gdLst/>
            <a:ahLst/>
            <a:cxnLst/>
            <a:rect l="0" t="0" r="0" b="0"/>
            <a:pathLst>
              <a:path w="223244" h="419696">
                <a:moveTo>
                  <a:pt x="0" y="0"/>
                </a:moveTo>
                <a:lnTo>
                  <a:pt x="0" y="8929"/>
                </a:lnTo>
                <a:lnTo>
                  <a:pt x="0" y="8929"/>
                </a:lnTo>
                <a:lnTo>
                  <a:pt x="8930" y="17859"/>
                </a:lnTo>
                <a:lnTo>
                  <a:pt x="17860" y="35718"/>
                </a:lnTo>
                <a:lnTo>
                  <a:pt x="8930" y="62507"/>
                </a:lnTo>
                <a:lnTo>
                  <a:pt x="8930" y="107156"/>
                </a:lnTo>
                <a:lnTo>
                  <a:pt x="0" y="169664"/>
                </a:lnTo>
                <a:lnTo>
                  <a:pt x="0" y="223242"/>
                </a:lnTo>
                <a:lnTo>
                  <a:pt x="8930" y="276820"/>
                </a:lnTo>
                <a:lnTo>
                  <a:pt x="8930" y="321468"/>
                </a:lnTo>
                <a:lnTo>
                  <a:pt x="8930" y="357187"/>
                </a:lnTo>
                <a:lnTo>
                  <a:pt x="17860" y="392906"/>
                </a:lnTo>
                <a:lnTo>
                  <a:pt x="44649" y="401836"/>
                </a:lnTo>
                <a:lnTo>
                  <a:pt x="71438" y="419695"/>
                </a:lnTo>
                <a:lnTo>
                  <a:pt x="98227" y="410765"/>
                </a:lnTo>
                <a:lnTo>
                  <a:pt x="116086" y="392906"/>
                </a:lnTo>
                <a:lnTo>
                  <a:pt x="142875" y="375047"/>
                </a:lnTo>
                <a:lnTo>
                  <a:pt x="160735" y="348257"/>
                </a:lnTo>
                <a:lnTo>
                  <a:pt x="169665" y="312539"/>
                </a:lnTo>
                <a:lnTo>
                  <a:pt x="178594" y="285750"/>
                </a:lnTo>
                <a:lnTo>
                  <a:pt x="178594" y="267890"/>
                </a:lnTo>
                <a:lnTo>
                  <a:pt x="160735" y="250031"/>
                </a:lnTo>
                <a:lnTo>
                  <a:pt x="151805" y="232172"/>
                </a:lnTo>
                <a:lnTo>
                  <a:pt x="151805" y="223242"/>
                </a:lnTo>
                <a:lnTo>
                  <a:pt x="133946" y="223242"/>
                </a:lnTo>
                <a:lnTo>
                  <a:pt x="116086" y="232172"/>
                </a:lnTo>
                <a:lnTo>
                  <a:pt x="125016" y="250031"/>
                </a:lnTo>
                <a:lnTo>
                  <a:pt x="125016" y="267890"/>
                </a:lnTo>
                <a:lnTo>
                  <a:pt x="125016" y="294679"/>
                </a:lnTo>
                <a:lnTo>
                  <a:pt x="133946" y="321468"/>
                </a:lnTo>
                <a:lnTo>
                  <a:pt x="142875" y="348257"/>
                </a:lnTo>
                <a:lnTo>
                  <a:pt x="160735" y="366117"/>
                </a:lnTo>
                <a:lnTo>
                  <a:pt x="178594" y="375047"/>
                </a:lnTo>
                <a:lnTo>
                  <a:pt x="214313" y="375047"/>
                </a:lnTo>
                <a:lnTo>
                  <a:pt x="223243" y="357187"/>
                </a:lnTo>
                <a:lnTo>
                  <a:pt x="223243" y="35718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411266" y="1848445"/>
            <a:ext cx="223243" cy="187525"/>
          </a:xfrm>
          <a:custGeom>
            <a:avLst/>
            <a:gdLst/>
            <a:ahLst/>
            <a:cxnLst/>
            <a:rect l="0" t="0" r="0" b="0"/>
            <a:pathLst>
              <a:path w="223243" h="187525">
                <a:moveTo>
                  <a:pt x="8929" y="0"/>
                </a:moveTo>
                <a:lnTo>
                  <a:pt x="8929" y="26789"/>
                </a:lnTo>
                <a:lnTo>
                  <a:pt x="8929" y="62508"/>
                </a:lnTo>
                <a:lnTo>
                  <a:pt x="8929" y="89297"/>
                </a:lnTo>
                <a:lnTo>
                  <a:pt x="8929" y="125016"/>
                </a:lnTo>
                <a:lnTo>
                  <a:pt x="0" y="142875"/>
                </a:lnTo>
                <a:lnTo>
                  <a:pt x="8929" y="160734"/>
                </a:lnTo>
                <a:lnTo>
                  <a:pt x="8929" y="169664"/>
                </a:lnTo>
                <a:lnTo>
                  <a:pt x="8929" y="187524"/>
                </a:lnTo>
                <a:lnTo>
                  <a:pt x="17859" y="187524"/>
                </a:lnTo>
                <a:lnTo>
                  <a:pt x="17859" y="178594"/>
                </a:lnTo>
                <a:lnTo>
                  <a:pt x="8929" y="169664"/>
                </a:lnTo>
                <a:lnTo>
                  <a:pt x="8929" y="151805"/>
                </a:lnTo>
                <a:lnTo>
                  <a:pt x="26789" y="133945"/>
                </a:lnTo>
                <a:lnTo>
                  <a:pt x="35718" y="107156"/>
                </a:lnTo>
                <a:lnTo>
                  <a:pt x="44648" y="80367"/>
                </a:lnTo>
                <a:lnTo>
                  <a:pt x="53578" y="62508"/>
                </a:lnTo>
                <a:lnTo>
                  <a:pt x="71437" y="44649"/>
                </a:lnTo>
                <a:lnTo>
                  <a:pt x="71437" y="35719"/>
                </a:lnTo>
                <a:lnTo>
                  <a:pt x="71437" y="35719"/>
                </a:lnTo>
                <a:lnTo>
                  <a:pt x="71437" y="44649"/>
                </a:lnTo>
                <a:lnTo>
                  <a:pt x="62507" y="62508"/>
                </a:lnTo>
                <a:lnTo>
                  <a:pt x="62507" y="80367"/>
                </a:lnTo>
                <a:lnTo>
                  <a:pt x="71437" y="107156"/>
                </a:lnTo>
                <a:lnTo>
                  <a:pt x="71437" y="125016"/>
                </a:lnTo>
                <a:lnTo>
                  <a:pt x="80367" y="133945"/>
                </a:lnTo>
                <a:lnTo>
                  <a:pt x="89297" y="133945"/>
                </a:lnTo>
                <a:lnTo>
                  <a:pt x="107156" y="133945"/>
                </a:lnTo>
                <a:lnTo>
                  <a:pt x="116086" y="125016"/>
                </a:lnTo>
                <a:lnTo>
                  <a:pt x="133945" y="116086"/>
                </a:lnTo>
                <a:lnTo>
                  <a:pt x="133945" y="98227"/>
                </a:lnTo>
                <a:lnTo>
                  <a:pt x="133945" y="89297"/>
                </a:lnTo>
                <a:lnTo>
                  <a:pt x="142875" y="80367"/>
                </a:lnTo>
                <a:lnTo>
                  <a:pt x="142875" y="80367"/>
                </a:lnTo>
                <a:lnTo>
                  <a:pt x="142875" y="80367"/>
                </a:lnTo>
                <a:lnTo>
                  <a:pt x="133945" y="98227"/>
                </a:lnTo>
                <a:lnTo>
                  <a:pt x="133945" y="116086"/>
                </a:lnTo>
                <a:lnTo>
                  <a:pt x="142875" y="133945"/>
                </a:lnTo>
                <a:lnTo>
                  <a:pt x="142875" y="151805"/>
                </a:lnTo>
                <a:lnTo>
                  <a:pt x="142875" y="169664"/>
                </a:lnTo>
                <a:lnTo>
                  <a:pt x="151804" y="169664"/>
                </a:lnTo>
                <a:lnTo>
                  <a:pt x="178593" y="178594"/>
                </a:lnTo>
                <a:lnTo>
                  <a:pt x="196453" y="160734"/>
                </a:lnTo>
                <a:lnTo>
                  <a:pt x="205382" y="133945"/>
                </a:lnTo>
                <a:lnTo>
                  <a:pt x="223242" y="107156"/>
                </a:lnTo>
                <a:lnTo>
                  <a:pt x="223242" y="10715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625578" y="1866304"/>
            <a:ext cx="116087" cy="339330"/>
          </a:xfrm>
          <a:custGeom>
            <a:avLst/>
            <a:gdLst/>
            <a:ahLst/>
            <a:cxnLst/>
            <a:rect l="0" t="0" r="0" b="0"/>
            <a:pathLst>
              <a:path w="116087" h="339330">
                <a:moveTo>
                  <a:pt x="35719" y="71438"/>
                </a:moveTo>
                <a:lnTo>
                  <a:pt x="35719" y="125016"/>
                </a:lnTo>
                <a:lnTo>
                  <a:pt x="35719" y="169665"/>
                </a:lnTo>
                <a:lnTo>
                  <a:pt x="26789" y="223243"/>
                </a:lnTo>
                <a:lnTo>
                  <a:pt x="17860" y="267891"/>
                </a:lnTo>
                <a:lnTo>
                  <a:pt x="17860" y="303610"/>
                </a:lnTo>
                <a:lnTo>
                  <a:pt x="17860" y="321469"/>
                </a:lnTo>
                <a:lnTo>
                  <a:pt x="26789" y="339329"/>
                </a:lnTo>
                <a:lnTo>
                  <a:pt x="26789" y="339329"/>
                </a:lnTo>
                <a:lnTo>
                  <a:pt x="35719" y="339329"/>
                </a:lnTo>
                <a:lnTo>
                  <a:pt x="26789" y="330399"/>
                </a:lnTo>
                <a:lnTo>
                  <a:pt x="26789" y="312540"/>
                </a:lnTo>
                <a:lnTo>
                  <a:pt x="26789" y="276821"/>
                </a:lnTo>
                <a:lnTo>
                  <a:pt x="26789" y="223243"/>
                </a:lnTo>
                <a:lnTo>
                  <a:pt x="44649" y="151805"/>
                </a:lnTo>
                <a:lnTo>
                  <a:pt x="53578" y="80368"/>
                </a:lnTo>
                <a:lnTo>
                  <a:pt x="62508" y="35719"/>
                </a:lnTo>
                <a:lnTo>
                  <a:pt x="71438" y="8930"/>
                </a:lnTo>
                <a:lnTo>
                  <a:pt x="89297" y="0"/>
                </a:lnTo>
                <a:lnTo>
                  <a:pt x="98227" y="8930"/>
                </a:lnTo>
                <a:lnTo>
                  <a:pt x="107156" y="35719"/>
                </a:lnTo>
                <a:lnTo>
                  <a:pt x="116086" y="62508"/>
                </a:lnTo>
                <a:lnTo>
                  <a:pt x="116086" y="107157"/>
                </a:lnTo>
                <a:lnTo>
                  <a:pt x="107156" y="133946"/>
                </a:lnTo>
                <a:lnTo>
                  <a:pt x="98227" y="160735"/>
                </a:lnTo>
                <a:lnTo>
                  <a:pt x="80367" y="169665"/>
                </a:lnTo>
                <a:lnTo>
                  <a:pt x="62508" y="178594"/>
                </a:lnTo>
                <a:lnTo>
                  <a:pt x="35719" y="160735"/>
                </a:lnTo>
                <a:lnTo>
                  <a:pt x="0" y="142875"/>
                </a:lnTo>
                <a:lnTo>
                  <a:pt x="0" y="14287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955852" y="1723429"/>
            <a:ext cx="589360" cy="62509"/>
          </a:xfrm>
          <a:custGeom>
            <a:avLst/>
            <a:gdLst/>
            <a:ahLst/>
            <a:cxnLst/>
            <a:rect l="0" t="0" r="0" b="0"/>
            <a:pathLst>
              <a:path w="589360" h="62509">
                <a:moveTo>
                  <a:pt x="0" y="53579"/>
                </a:moveTo>
                <a:lnTo>
                  <a:pt x="17859" y="53579"/>
                </a:lnTo>
                <a:lnTo>
                  <a:pt x="44648" y="35719"/>
                </a:lnTo>
                <a:lnTo>
                  <a:pt x="89296" y="26790"/>
                </a:lnTo>
                <a:lnTo>
                  <a:pt x="160734" y="8930"/>
                </a:lnTo>
                <a:lnTo>
                  <a:pt x="232171" y="0"/>
                </a:lnTo>
                <a:lnTo>
                  <a:pt x="330398" y="8930"/>
                </a:lnTo>
                <a:lnTo>
                  <a:pt x="410765" y="17860"/>
                </a:lnTo>
                <a:lnTo>
                  <a:pt x="508992" y="44649"/>
                </a:lnTo>
                <a:lnTo>
                  <a:pt x="589359" y="62508"/>
                </a:lnTo>
                <a:lnTo>
                  <a:pt x="589359" y="6250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535906" y="2339578"/>
            <a:ext cx="241103" cy="178595"/>
          </a:xfrm>
          <a:custGeom>
            <a:avLst/>
            <a:gdLst/>
            <a:ahLst/>
            <a:cxnLst/>
            <a:rect l="0" t="0" r="0" b="0"/>
            <a:pathLst>
              <a:path w="241103" h="178595">
                <a:moveTo>
                  <a:pt x="8930" y="53578"/>
                </a:moveTo>
                <a:lnTo>
                  <a:pt x="8930" y="53578"/>
                </a:lnTo>
                <a:lnTo>
                  <a:pt x="8930" y="53578"/>
                </a:lnTo>
                <a:lnTo>
                  <a:pt x="0" y="44648"/>
                </a:lnTo>
                <a:lnTo>
                  <a:pt x="0" y="44648"/>
                </a:lnTo>
                <a:lnTo>
                  <a:pt x="0" y="35719"/>
                </a:lnTo>
                <a:lnTo>
                  <a:pt x="0" y="35719"/>
                </a:lnTo>
                <a:lnTo>
                  <a:pt x="8930" y="35719"/>
                </a:lnTo>
                <a:lnTo>
                  <a:pt x="26789" y="53578"/>
                </a:lnTo>
                <a:lnTo>
                  <a:pt x="35719" y="62508"/>
                </a:lnTo>
                <a:lnTo>
                  <a:pt x="53578" y="71437"/>
                </a:lnTo>
                <a:lnTo>
                  <a:pt x="71438" y="71437"/>
                </a:lnTo>
                <a:lnTo>
                  <a:pt x="98227" y="71437"/>
                </a:lnTo>
                <a:lnTo>
                  <a:pt x="116086" y="71437"/>
                </a:lnTo>
                <a:lnTo>
                  <a:pt x="133946" y="62508"/>
                </a:lnTo>
                <a:lnTo>
                  <a:pt x="151805" y="44648"/>
                </a:lnTo>
                <a:lnTo>
                  <a:pt x="151805" y="26789"/>
                </a:lnTo>
                <a:lnTo>
                  <a:pt x="133946" y="17859"/>
                </a:lnTo>
                <a:lnTo>
                  <a:pt x="125016" y="17859"/>
                </a:lnTo>
                <a:lnTo>
                  <a:pt x="98227" y="0"/>
                </a:lnTo>
                <a:lnTo>
                  <a:pt x="71438" y="0"/>
                </a:lnTo>
                <a:lnTo>
                  <a:pt x="53578" y="8930"/>
                </a:lnTo>
                <a:lnTo>
                  <a:pt x="44649" y="17859"/>
                </a:lnTo>
                <a:lnTo>
                  <a:pt x="35719" y="26789"/>
                </a:lnTo>
                <a:lnTo>
                  <a:pt x="26789" y="35719"/>
                </a:lnTo>
                <a:lnTo>
                  <a:pt x="26789" y="53578"/>
                </a:lnTo>
                <a:lnTo>
                  <a:pt x="35719" y="71437"/>
                </a:lnTo>
                <a:lnTo>
                  <a:pt x="44649" y="98226"/>
                </a:lnTo>
                <a:lnTo>
                  <a:pt x="62508" y="133945"/>
                </a:lnTo>
                <a:lnTo>
                  <a:pt x="80367" y="151805"/>
                </a:lnTo>
                <a:lnTo>
                  <a:pt x="98227" y="169664"/>
                </a:lnTo>
                <a:lnTo>
                  <a:pt x="125016" y="178594"/>
                </a:lnTo>
                <a:lnTo>
                  <a:pt x="151805" y="178594"/>
                </a:lnTo>
                <a:lnTo>
                  <a:pt x="187524" y="169664"/>
                </a:lnTo>
                <a:lnTo>
                  <a:pt x="214313" y="151805"/>
                </a:lnTo>
                <a:lnTo>
                  <a:pt x="241102" y="133945"/>
                </a:lnTo>
                <a:lnTo>
                  <a:pt x="241102" y="13394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759148" y="2294929"/>
            <a:ext cx="357189" cy="258963"/>
          </a:xfrm>
          <a:custGeom>
            <a:avLst/>
            <a:gdLst/>
            <a:ahLst/>
            <a:cxnLst/>
            <a:rect l="0" t="0" r="0" b="0"/>
            <a:pathLst>
              <a:path w="357189" h="258963">
                <a:moveTo>
                  <a:pt x="0" y="0"/>
                </a:moveTo>
                <a:lnTo>
                  <a:pt x="8930" y="26790"/>
                </a:lnTo>
                <a:lnTo>
                  <a:pt x="8930" y="62508"/>
                </a:lnTo>
                <a:lnTo>
                  <a:pt x="8930" y="89297"/>
                </a:lnTo>
                <a:lnTo>
                  <a:pt x="8930" y="125016"/>
                </a:lnTo>
                <a:lnTo>
                  <a:pt x="8930" y="169665"/>
                </a:lnTo>
                <a:lnTo>
                  <a:pt x="17860" y="196454"/>
                </a:lnTo>
                <a:lnTo>
                  <a:pt x="17860" y="223243"/>
                </a:lnTo>
                <a:lnTo>
                  <a:pt x="8930" y="223243"/>
                </a:lnTo>
                <a:lnTo>
                  <a:pt x="17860" y="214313"/>
                </a:lnTo>
                <a:lnTo>
                  <a:pt x="17860" y="205384"/>
                </a:lnTo>
                <a:lnTo>
                  <a:pt x="8930" y="187524"/>
                </a:lnTo>
                <a:lnTo>
                  <a:pt x="17860" y="151805"/>
                </a:lnTo>
                <a:lnTo>
                  <a:pt x="35719" y="116086"/>
                </a:lnTo>
                <a:lnTo>
                  <a:pt x="44649" y="89297"/>
                </a:lnTo>
                <a:lnTo>
                  <a:pt x="62508" y="62508"/>
                </a:lnTo>
                <a:lnTo>
                  <a:pt x="71438" y="53579"/>
                </a:lnTo>
                <a:lnTo>
                  <a:pt x="80368" y="53579"/>
                </a:lnTo>
                <a:lnTo>
                  <a:pt x="89297" y="71438"/>
                </a:lnTo>
                <a:lnTo>
                  <a:pt x="98227" y="98227"/>
                </a:lnTo>
                <a:lnTo>
                  <a:pt x="98227" y="133946"/>
                </a:lnTo>
                <a:lnTo>
                  <a:pt x="98227" y="169665"/>
                </a:lnTo>
                <a:lnTo>
                  <a:pt x="89297" y="205384"/>
                </a:lnTo>
                <a:lnTo>
                  <a:pt x="89297" y="223243"/>
                </a:lnTo>
                <a:lnTo>
                  <a:pt x="89297" y="241102"/>
                </a:lnTo>
                <a:lnTo>
                  <a:pt x="98227" y="241102"/>
                </a:lnTo>
                <a:lnTo>
                  <a:pt x="98227" y="223243"/>
                </a:lnTo>
                <a:lnTo>
                  <a:pt x="116086" y="214313"/>
                </a:lnTo>
                <a:lnTo>
                  <a:pt x="142875" y="187524"/>
                </a:lnTo>
                <a:lnTo>
                  <a:pt x="151805" y="151805"/>
                </a:lnTo>
                <a:lnTo>
                  <a:pt x="169665" y="125016"/>
                </a:lnTo>
                <a:lnTo>
                  <a:pt x="187524" y="89297"/>
                </a:lnTo>
                <a:lnTo>
                  <a:pt x="205383" y="80368"/>
                </a:lnTo>
                <a:lnTo>
                  <a:pt x="205383" y="89297"/>
                </a:lnTo>
                <a:lnTo>
                  <a:pt x="205383" y="98227"/>
                </a:lnTo>
                <a:lnTo>
                  <a:pt x="196454" y="116086"/>
                </a:lnTo>
                <a:lnTo>
                  <a:pt x="187524" y="151805"/>
                </a:lnTo>
                <a:lnTo>
                  <a:pt x="187524" y="187524"/>
                </a:lnTo>
                <a:lnTo>
                  <a:pt x="187524" y="223243"/>
                </a:lnTo>
                <a:lnTo>
                  <a:pt x="187524" y="241102"/>
                </a:lnTo>
                <a:lnTo>
                  <a:pt x="205383" y="258962"/>
                </a:lnTo>
                <a:lnTo>
                  <a:pt x="223243" y="258962"/>
                </a:lnTo>
                <a:lnTo>
                  <a:pt x="241102" y="250032"/>
                </a:lnTo>
                <a:lnTo>
                  <a:pt x="258961" y="232173"/>
                </a:lnTo>
                <a:lnTo>
                  <a:pt x="276821" y="205384"/>
                </a:lnTo>
                <a:lnTo>
                  <a:pt x="294680" y="169665"/>
                </a:lnTo>
                <a:lnTo>
                  <a:pt x="303610" y="142875"/>
                </a:lnTo>
                <a:lnTo>
                  <a:pt x="312540" y="116086"/>
                </a:lnTo>
                <a:lnTo>
                  <a:pt x="312540" y="107157"/>
                </a:lnTo>
                <a:lnTo>
                  <a:pt x="312540" y="107157"/>
                </a:lnTo>
                <a:lnTo>
                  <a:pt x="303610" y="116086"/>
                </a:lnTo>
                <a:lnTo>
                  <a:pt x="303610" y="133946"/>
                </a:lnTo>
                <a:lnTo>
                  <a:pt x="303610" y="151805"/>
                </a:lnTo>
                <a:lnTo>
                  <a:pt x="303610" y="187524"/>
                </a:lnTo>
                <a:lnTo>
                  <a:pt x="312540" y="214313"/>
                </a:lnTo>
                <a:lnTo>
                  <a:pt x="321469" y="232173"/>
                </a:lnTo>
                <a:lnTo>
                  <a:pt x="330399" y="250032"/>
                </a:lnTo>
                <a:lnTo>
                  <a:pt x="348258" y="250032"/>
                </a:lnTo>
                <a:lnTo>
                  <a:pt x="357188" y="232173"/>
                </a:lnTo>
                <a:lnTo>
                  <a:pt x="357188" y="23217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027039" y="2259211"/>
            <a:ext cx="26790" cy="26790"/>
          </a:xfrm>
          <a:custGeom>
            <a:avLst/>
            <a:gdLst/>
            <a:ahLst/>
            <a:cxnLst/>
            <a:rect l="0" t="0" r="0" b="0"/>
            <a:pathLst>
              <a:path w="26790" h="26790">
                <a:moveTo>
                  <a:pt x="0" y="0"/>
                </a:moveTo>
                <a:lnTo>
                  <a:pt x="0" y="8929"/>
                </a:lnTo>
                <a:lnTo>
                  <a:pt x="8930" y="8929"/>
                </a:lnTo>
                <a:lnTo>
                  <a:pt x="17859" y="17859"/>
                </a:lnTo>
                <a:lnTo>
                  <a:pt x="26789" y="26789"/>
                </a:lnTo>
                <a:lnTo>
                  <a:pt x="26789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125266" y="2384226"/>
            <a:ext cx="107157" cy="151806"/>
          </a:xfrm>
          <a:custGeom>
            <a:avLst/>
            <a:gdLst/>
            <a:ahLst/>
            <a:cxnLst/>
            <a:rect l="0" t="0" r="0" b="0"/>
            <a:pathLst>
              <a:path w="107157" h="151806">
                <a:moveTo>
                  <a:pt x="107156" y="0"/>
                </a:moveTo>
                <a:lnTo>
                  <a:pt x="98226" y="17860"/>
                </a:lnTo>
                <a:lnTo>
                  <a:pt x="80367" y="26789"/>
                </a:lnTo>
                <a:lnTo>
                  <a:pt x="62507" y="26789"/>
                </a:lnTo>
                <a:lnTo>
                  <a:pt x="44648" y="44649"/>
                </a:lnTo>
                <a:lnTo>
                  <a:pt x="35718" y="53578"/>
                </a:lnTo>
                <a:lnTo>
                  <a:pt x="35718" y="53578"/>
                </a:lnTo>
                <a:lnTo>
                  <a:pt x="44648" y="62508"/>
                </a:lnTo>
                <a:lnTo>
                  <a:pt x="62507" y="71438"/>
                </a:lnTo>
                <a:lnTo>
                  <a:pt x="80367" y="80368"/>
                </a:lnTo>
                <a:lnTo>
                  <a:pt x="98226" y="98227"/>
                </a:lnTo>
                <a:lnTo>
                  <a:pt x="107156" y="107157"/>
                </a:lnTo>
                <a:lnTo>
                  <a:pt x="107156" y="125016"/>
                </a:lnTo>
                <a:lnTo>
                  <a:pt x="89297" y="133946"/>
                </a:lnTo>
                <a:lnTo>
                  <a:pt x="71437" y="142876"/>
                </a:lnTo>
                <a:lnTo>
                  <a:pt x="35718" y="151805"/>
                </a:lnTo>
                <a:lnTo>
                  <a:pt x="8929" y="151805"/>
                </a:lnTo>
                <a:lnTo>
                  <a:pt x="0" y="142876"/>
                </a:lnTo>
                <a:lnTo>
                  <a:pt x="0" y="125016"/>
                </a:lnTo>
                <a:lnTo>
                  <a:pt x="0" y="12501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232422" y="2375297"/>
            <a:ext cx="125017" cy="178595"/>
          </a:xfrm>
          <a:custGeom>
            <a:avLst/>
            <a:gdLst/>
            <a:ahLst/>
            <a:cxnLst/>
            <a:rect l="0" t="0" r="0" b="0"/>
            <a:pathLst>
              <a:path w="125017" h="178595">
                <a:moveTo>
                  <a:pt x="116086" y="0"/>
                </a:moveTo>
                <a:lnTo>
                  <a:pt x="107156" y="8929"/>
                </a:lnTo>
                <a:lnTo>
                  <a:pt x="89297" y="17859"/>
                </a:lnTo>
                <a:lnTo>
                  <a:pt x="53578" y="26789"/>
                </a:lnTo>
                <a:lnTo>
                  <a:pt x="35719" y="44648"/>
                </a:lnTo>
                <a:lnTo>
                  <a:pt x="35719" y="62507"/>
                </a:lnTo>
                <a:lnTo>
                  <a:pt x="35719" y="71437"/>
                </a:lnTo>
                <a:lnTo>
                  <a:pt x="44648" y="89297"/>
                </a:lnTo>
                <a:lnTo>
                  <a:pt x="62508" y="107156"/>
                </a:lnTo>
                <a:lnTo>
                  <a:pt x="89297" y="125016"/>
                </a:lnTo>
                <a:lnTo>
                  <a:pt x="116086" y="142875"/>
                </a:lnTo>
                <a:lnTo>
                  <a:pt x="125016" y="151805"/>
                </a:lnTo>
                <a:lnTo>
                  <a:pt x="116086" y="160734"/>
                </a:lnTo>
                <a:lnTo>
                  <a:pt x="98226" y="178594"/>
                </a:lnTo>
                <a:lnTo>
                  <a:pt x="71437" y="178594"/>
                </a:lnTo>
                <a:lnTo>
                  <a:pt x="44648" y="178594"/>
                </a:lnTo>
                <a:lnTo>
                  <a:pt x="17859" y="169664"/>
                </a:lnTo>
                <a:lnTo>
                  <a:pt x="0" y="151805"/>
                </a:lnTo>
                <a:lnTo>
                  <a:pt x="0" y="125016"/>
                </a:lnTo>
                <a:lnTo>
                  <a:pt x="0" y="12501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411016" y="2437804"/>
            <a:ext cx="62508" cy="160736"/>
          </a:xfrm>
          <a:custGeom>
            <a:avLst/>
            <a:gdLst/>
            <a:ahLst/>
            <a:cxnLst/>
            <a:rect l="0" t="0" r="0" b="0"/>
            <a:pathLst>
              <a:path w="62508" h="160736">
                <a:moveTo>
                  <a:pt x="35718" y="0"/>
                </a:moveTo>
                <a:lnTo>
                  <a:pt x="35718" y="35719"/>
                </a:lnTo>
                <a:lnTo>
                  <a:pt x="17859" y="71438"/>
                </a:lnTo>
                <a:lnTo>
                  <a:pt x="8929" y="107157"/>
                </a:lnTo>
                <a:lnTo>
                  <a:pt x="0" y="133946"/>
                </a:lnTo>
                <a:lnTo>
                  <a:pt x="8929" y="151805"/>
                </a:lnTo>
                <a:lnTo>
                  <a:pt x="17859" y="160735"/>
                </a:lnTo>
                <a:lnTo>
                  <a:pt x="35718" y="142876"/>
                </a:lnTo>
                <a:lnTo>
                  <a:pt x="62507" y="116087"/>
                </a:lnTo>
                <a:lnTo>
                  <a:pt x="62507" y="11608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2446734" y="2294929"/>
            <a:ext cx="267892" cy="330400"/>
          </a:xfrm>
          <a:custGeom>
            <a:avLst/>
            <a:gdLst/>
            <a:ahLst/>
            <a:cxnLst/>
            <a:rect l="0" t="0" r="0" b="0"/>
            <a:pathLst>
              <a:path w="267892" h="330400">
                <a:moveTo>
                  <a:pt x="0" y="0"/>
                </a:moveTo>
                <a:lnTo>
                  <a:pt x="8930" y="17860"/>
                </a:lnTo>
                <a:lnTo>
                  <a:pt x="8930" y="26790"/>
                </a:lnTo>
                <a:lnTo>
                  <a:pt x="17860" y="35719"/>
                </a:lnTo>
                <a:lnTo>
                  <a:pt x="26789" y="44649"/>
                </a:lnTo>
                <a:lnTo>
                  <a:pt x="44649" y="62508"/>
                </a:lnTo>
                <a:lnTo>
                  <a:pt x="71438" y="107157"/>
                </a:lnTo>
                <a:lnTo>
                  <a:pt x="80368" y="142875"/>
                </a:lnTo>
                <a:lnTo>
                  <a:pt x="89297" y="196454"/>
                </a:lnTo>
                <a:lnTo>
                  <a:pt x="98227" y="232173"/>
                </a:lnTo>
                <a:lnTo>
                  <a:pt x="98227" y="267891"/>
                </a:lnTo>
                <a:lnTo>
                  <a:pt x="98227" y="285751"/>
                </a:lnTo>
                <a:lnTo>
                  <a:pt x="98227" y="285751"/>
                </a:lnTo>
                <a:lnTo>
                  <a:pt x="107157" y="285751"/>
                </a:lnTo>
                <a:lnTo>
                  <a:pt x="116086" y="276821"/>
                </a:lnTo>
                <a:lnTo>
                  <a:pt x="125016" y="250032"/>
                </a:lnTo>
                <a:lnTo>
                  <a:pt x="133946" y="223243"/>
                </a:lnTo>
                <a:lnTo>
                  <a:pt x="151805" y="187524"/>
                </a:lnTo>
                <a:lnTo>
                  <a:pt x="169664" y="160735"/>
                </a:lnTo>
                <a:lnTo>
                  <a:pt x="187524" y="142875"/>
                </a:lnTo>
                <a:lnTo>
                  <a:pt x="196454" y="142875"/>
                </a:lnTo>
                <a:lnTo>
                  <a:pt x="205383" y="142875"/>
                </a:lnTo>
                <a:lnTo>
                  <a:pt x="205383" y="151805"/>
                </a:lnTo>
                <a:lnTo>
                  <a:pt x="214313" y="160735"/>
                </a:lnTo>
                <a:lnTo>
                  <a:pt x="214313" y="187524"/>
                </a:lnTo>
                <a:lnTo>
                  <a:pt x="214313" y="205384"/>
                </a:lnTo>
                <a:lnTo>
                  <a:pt x="214313" y="241102"/>
                </a:lnTo>
                <a:lnTo>
                  <a:pt x="214313" y="276821"/>
                </a:lnTo>
                <a:lnTo>
                  <a:pt x="223243" y="303610"/>
                </a:lnTo>
                <a:lnTo>
                  <a:pt x="223243" y="321469"/>
                </a:lnTo>
                <a:lnTo>
                  <a:pt x="241102" y="330399"/>
                </a:lnTo>
                <a:lnTo>
                  <a:pt x="250032" y="321469"/>
                </a:lnTo>
                <a:lnTo>
                  <a:pt x="267891" y="303610"/>
                </a:lnTo>
                <a:lnTo>
                  <a:pt x="267891" y="276821"/>
                </a:lnTo>
                <a:lnTo>
                  <a:pt x="267891" y="241102"/>
                </a:lnTo>
                <a:lnTo>
                  <a:pt x="267891" y="24110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643188" y="2250281"/>
            <a:ext cx="26790" cy="35720"/>
          </a:xfrm>
          <a:custGeom>
            <a:avLst/>
            <a:gdLst/>
            <a:ahLst/>
            <a:cxnLst/>
            <a:rect l="0" t="0" r="0" b="0"/>
            <a:pathLst>
              <a:path w="26790" h="35720">
                <a:moveTo>
                  <a:pt x="8929" y="26789"/>
                </a:moveTo>
                <a:lnTo>
                  <a:pt x="0" y="35719"/>
                </a:lnTo>
                <a:lnTo>
                  <a:pt x="8929" y="35719"/>
                </a:lnTo>
                <a:lnTo>
                  <a:pt x="17859" y="26789"/>
                </a:lnTo>
                <a:lnTo>
                  <a:pt x="26789" y="0"/>
                </a:lnTo>
                <a:lnTo>
                  <a:pt x="26789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2786063" y="2160984"/>
            <a:ext cx="196454" cy="616150"/>
          </a:xfrm>
          <a:custGeom>
            <a:avLst/>
            <a:gdLst/>
            <a:ahLst/>
            <a:cxnLst/>
            <a:rect l="0" t="0" r="0" b="0"/>
            <a:pathLst>
              <a:path w="196454" h="616150">
                <a:moveTo>
                  <a:pt x="0" y="0"/>
                </a:moveTo>
                <a:lnTo>
                  <a:pt x="0" y="26789"/>
                </a:lnTo>
                <a:lnTo>
                  <a:pt x="0" y="53578"/>
                </a:lnTo>
                <a:lnTo>
                  <a:pt x="0" y="98227"/>
                </a:lnTo>
                <a:lnTo>
                  <a:pt x="8929" y="151805"/>
                </a:lnTo>
                <a:lnTo>
                  <a:pt x="8929" y="214313"/>
                </a:lnTo>
                <a:lnTo>
                  <a:pt x="17859" y="285750"/>
                </a:lnTo>
                <a:lnTo>
                  <a:pt x="17859" y="348258"/>
                </a:lnTo>
                <a:lnTo>
                  <a:pt x="17859" y="401836"/>
                </a:lnTo>
                <a:lnTo>
                  <a:pt x="26789" y="437555"/>
                </a:lnTo>
                <a:lnTo>
                  <a:pt x="53578" y="455414"/>
                </a:lnTo>
                <a:lnTo>
                  <a:pt x="62507" y="446485"/>
                </a:lnTo>
                <a:lnTo>
                  <a:pt x="80367" y="428625"/>
                </a:lnTo>
                <a:lnTo>
                  <a:pt x="98226" y="401836"/>
                </a:lnTo>
                <a:lnTo>
                  <a:pt x="116085" y="366118"/>
                </a:lnTo>
                <a:lnTo>
                  <a:pt x="116085" y="348258"/>
                </a:lnTo>
                <a:lnTo>
                  <a:pt x="116085" y="330399"/>
                </a:lnTo>
                <a:lnTo>
                  <a:pt x="125015" y="321469"/>
                </a:lnTo>
                <a:lnTo>
                  <a:pt x="116085" y="330399"/>
                </a:lnTo>
                <a:lnTo>
                  <a:pt x="107156" y="330399"/>
                </a:lnTo>
                <a:lnTo>
                  <a:pt x="107156" y="339329"/>
                </a:lnTo>
                <a:lnTo>
                  <a:pt x="116085" y="339329"/>
                </a:lnTo>
                <a:lnTo>
                  <a:pt x="116085" y="348258"/>
                </a:lnTo>
                <a:lnTo>
                  <a:pt x="116085" y="357188"/>
                </a:lnTo>
                <a:lnTo>
                  <a:pt x="125015" y="375047"/>
                </a:lnTo>
                <a:lnTo>
                  <a:pt x="133945" y="383977"/>
                </a:lnTo>
                <a:lnTo>
                  <a:pt x="142875" y="383977"/>
                </a:lnTo>
                <a:lnTo>
                  <a:pt x="151804" y="392907"/>
                </a:lnTo>
                <a:lnTo>
                  <a:pt x="169664" y="401836"/>
                </a:lnTo>
                <a:lnTo>
                  <a:pt x="178593" y="410766"/>
                </a:lnTo>
                <a:lnTo>
                  <a:pt x="187523" y="419696"/>
                </a:lnTo>
                <a:lnTo>
                  <a:pt x="196453" y="437555"/>
                </a:lnTo>
                <a:lnTo>
                  <a:pt x="196453" y="464344"/>
                </a:lnTo>
                <a:lnTo>
                  <a:pt x="196453" y="491133"/>
                </a:lnTo>
                <a:lnTo>
                  <a:pt x="187523" y="535782"/>
                </a:lnTo>
                <a:lnTo>
                  <a:pt x="187523" y="571500"/>
                </a:lnTo>
                <a:lnTo>
                  <a:pt x="169664" y="598289"/>
                </a:lnTo>
                <a:lnTo>
                  <a:pt x="160734" y="616149"/>
                </a:lnTo>
                <a:lnTo>
                  <a:pt x="142875" y="616149"/>
                </a:lnTo>
                <a:lnTo>
                  <a:pt x="125015" y="607219"/>
                </a:lnTo>
                <a:lnTo>
                  <a:pt x="98226" y="571500"/>
                </a:lnTo>
                <a:lnTo>
                  <a:pt x="71437" y="517922"/>
                </a:lnTo>
                <a:lnTo>
                  <a:pt x="71437" y="51792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661047" y="2250281"/>
            <a:ext cx="901899" cy="517923"/>
          </a:xfrm>
          <a:custGeom>
            <a:avLst/>
            <a:gdLst/>
            <a:ahLst/>
            <a:cxnLst/>
            <a:rect l="0" t="0" r="0" b="0"/>
            <a:pathLst>
              <a:path w="901899" h="517923">
                <a:moveTo>
                  <a:pt x="0" y="26789"/>
                </a:moveTo>
                <a:lnTo>
                  <a:pt x="17859" y="44648"/>
                </a:lnTo>
                <a:lnTo>
                  <a:pt x="53578" y="53578"/>
                </a:lnTo>
                <a:lnTo>
                  <a:pt x="107156" y="53578"/>
                </a:lnTo>
                <a:lnTo>
                  <a:pt x="160734" y="53578"/>
                </a:lnTo>
                <a:lnTo>
                  <a:pt x="214312" y="62508"/>
                </a:lnTo>
                <a:lnTo>
                  <a:pt x="267891" y="80367"/>
                </a:lnTo>
                <a:lnTo>
                  <a:pt x="321469" y="107156"/>
                </a:lnTo>
                <a:lnTo>
                  <a:pt x="375047" y="142875"/>
                </a:lnTo>
                <a:lnTo>
                  <a:pt x="419695" y="169664"/>
                </a:lnTo>
                <a:lnTo>
                  <a:pt x="473273" y="196453"/>
                </a:lnTo>
                <a:lnTo>
                  <a:pt x="508992" y="214313"/>
                </a:lnTo>
                <a:lnTo>
                  <a:pt x="544711" y="241102"/>
                </a:lnTo>
                <a:lnTo>
                  <a:pt x="562570" y="241102"/>
                </a:lnTo>
                <a:lnTo>
                  <a:pt x="553641" y="241102"/>
                </a:lnTo>
                <a:lnTo>
                  <a:pt x="544711" y="250032"/>
                </a:lnTo>
                <a:lnTo>
                  <a:pt x="526851" y="258961"/>
                </a:lnTo>
                <a:lnTo>
                  <a:pt x="500062" y="276821"/>
                </a:lnTo>
                <a:lnTo>
                  <a:pt x="482203" y="294680"/>
                </a:lnTo>
                <a:lnTo>
                  <a:pt x="482203" y="312539"/>
                </a:lnTo>
                <a:lnTo>
                  <a:pt x="491133" y="321469"/>
                </a:lnTo>
                <a:lnTo>
                  <a:pt x="517922" y="330399"/>
                </a:lnTo>
                <a:lnTo>
                  <a:pt x="544711" y="330399"/>
                </a:lnTo>
                <a:lnTo>
                  <a:pt x="580430" y="312539"/>
                </a:lnTo>
                <a:lnTo>
                  <a:pt x="607219" y="294680"/>
                </a:lnTo>
                <a:lnTo>
                  <a:pt x="625078" y="276821"/>
                </a:lnTo>
                <a:lnTo>
                  <a:pt x="625078" y="250032"/>
                </a:lnTo>
                <a:lnTo>
                  <a:pt x="616148" y="214313"/>
                </a:lnTo>
                <a:lnTo>
                  <a:pt x="598289" y="187523"/>
                </a:lnTo>
                <a:lnTo>
                  <a:pt x="580430" y="169664"/>
                </a:lnTo>
                <a:lnTo>
                  <a:pt x="571500" y="151805"/>
                </a:lnTo>
                <a:lnTo>
                  <a:pt x="571500" y="151805"/>
                </a:lnTo>
                <a:lnTo>
                  <a:pt x="580430" y="142875"/>
                </a:lnTo>
                <a:lnTo>
                  <a:pt x="607219" y="133945"/>
                </a:lnTo>
                <a:lnTo>
                  <a:pt x="642937" y="125016"/>
                </a:lnTo>
                <a:lnTo>
                  <a:pt x="678656" y="116086"/>
                </a:lnTo>
                <a:lnTo>
                  <a:pt x="723305" y="107156"/>
                </a:lnTo>
                <a:lnTo>
                  <a:pt x="750094" y="89297"/>
                </a:lnTo>
                <a:lnTo>
                  <a:pt x="767953" y="62508"/>
                </a:lnTo>
                <a:lnTo>
                  <a:pt x="785812" y="35719"/>
                </a:lnTo>
                <a:lnTo>
                  <a:pt x="776883" y="17859"/>
                </a:lnTo>
                <a:lnTo>
                  <a:pt x="776883" y="0"/>
                </a:lnTo>
                <a:lnTo>
                  <a:pt x="767953" y="0"/>
                </a:lnTo>
                <a:lnTo>
                  <a:pt x="759023" y="0"/>
                </a:lnTo>
                <a:lnTo>
                  <a:pt x="759023" y="17859"/>
                </a:lnTo>
                <a:lnTo>
                  <a:pt x="759023" y="53578"/>
                </a:lnTo>
                <a:lnTo>
                  <a:pt x="759023" y="116086"/>
                </a:lnTo>
                <a:lnTo>
                  <a:pt x="776883" y="187523"/>
                </a:lnTo>
                <a:lnTo>
                  <a:pt x="776883" y="267891"/>
                </a:lnTo>
                <a:lnTo>
                  <a:pt x="785812" y="339328"/>
                </a:lnTo>
                <a:lnTo>
                  <a:pt x="785812" y="410766"/>
                </a:lnTo>
                <a:lnTo>
                  <a:pt x="785812" y="464344"/>
                </a:lnTo>
                <a:lnTo>
                  <a:pt x="776883" y="500063"/>
                </a:lnTo>
                <a:lnTo>
                  <a:pt x="767953" y="517922"/>
                </a:lnTo>
                <a:lnTo>
                  <a:pt x="759023" y="508992"/>
                </a:lnTo>
                <a:lnTo>
                  <a:pt x="741164" y="491133"/>
                </a:lnTo>
                <a:lnTo>
                  <a:pt x="714375" y="446485"/>
                </a:lnTo>
                <a:lnTo>
                  <a:pt x="687586" y="401836"/>
                </a:lnTo>
                <a:lnTo>
                  <a:pt x="651867" y="348258"/>
                </a:lnTo>
                <a:lnTo>
                  <a:pt x="634008" y="294680"/>
                </a:lnTo>
                <a:lnTo>
                  <a:pt x="616148" y="267891"/>
                </a:lnTo>
                <a:lnTo>
                  <a:pt x="616148" y="258961"/>
                </a:lnTo>
                <a:lnTo>
                  <a:pt x="634008" y="258961"/>
                </a:lnTo>
                <a:lnTo>
                  <a:pt x="651867" y="276821"/>
                </a:lnTo>
                <a:lnTo>
                  <a:pt x="687586" y="285750"/>
                </a:lnTo>
                <a:lnTo>
                  <a:pt x="732234" y="285750"/>
                </a:lnTo>
                <a:lnTo>
                  <a:pt x="785812" y="276821"/>
                </a:lnTo>
                <a:lnTo>
                  <a:pt x="830461" y="267891"/>
                </a:lnTo>
                <a:lnTo>
                  <a:pt x="875109" y="250032"/>
                </a:lnTo>
                <a:lnTo>
                  <a:pt x="901898" y="241102"/>
                </a:lnTo>
                <a:lnTo>
                  <a:pt x="901898" y="24110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3705820" y="2366367"/>
            <a:ext cx="214314" cy="232173"/>
          </a:xfrm>
          <a:custGeom>
            <a:avLst/>
            <a:gdLst/>
            <a:ahLst/>
            <a:cxnLst/>
            <a:rect l="0" t="0" r="0" b="0"/>
            <a:pathLst>
              <a:path w="214314" h="232173">
                <a:moveTo>
                  <a:pt x="17860" y="0"/>
                </a:moveTo>
                <a:lnTo>
                  <a:pt x="26789" y="26789"/>
                </a:lnTo>
                <a:lnTo>
                  <a:pt x="26789" y="62508"/>
                </a:lnTo>
                <a:lnTo>
                  <a:pt x="26789" y="98227"/>
                </a:lnTo>
                <a:lnTo>
                  <a:pt x="8930" y="125016"/>
                </a:lnTo>
                <a:lnTo>
                  <a:pt x="0" y="151805"/>
                </a:lnTo>
                <a:lnTo>
                  <a:pt x="0" y="178594"/>
                </a:lnTo>
                <a:lnTo>
                  <a:pt x="0" y="196453"/>
                </a:lnTo>
                <a:lnTo>
                  <a:pt x="8930" y="205383"/>
                </a:lnTo>
                <a:lnTo>
                  <a:pt x="26789" y="214313"/>
                </a:lnTo>
                <a:lnTo>
                  <a:pt x="44649" y="223242"/>
                </a:lnTo>
                <a:lnTo>
                  <a:pt x="80368" y="232172"/>
                </a:lnTo>
                <a:lnTo>
                  <a:pt x="107157" y="232172"/>
                </a:lnTo>
                <a:lnTo>
                  <a:pt x="133946" y="232172"/>
                </a:lnTo>
                <a:lnTo>
                  <a:pt x="169664" y="232172"/>
                </a:lnTo>
                <a:lnTo>
                  <a:pt x="196453" y="232172"/>
                </a:lnTo>
                <a:lnTo>
                  <a:pt x="214313" y="223242"/>
                </a:lnTo>
                <a:lnTo>
                  <a:pt x="214313" y="223242"/>
                </a:lnTo>
                <a:lnTo>
                  <a:pt x="214313" y="214313"/>
                </a:lnTo>
                <a:lnTo>
                  <a:pt x="214313" y="205383"/>
                </a:lnTo>
                <a:lnTo>
                  <a:pt x="187524" y="196453"/>
                </a:lnTo>
                <a:lnTo>
                  <a:pt x="187524" y="19645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3679031" y="2277070"/>
            <a:ext cx="187525" cy="53579"/>
          </a:xfrm>
          <a:custGeom>
            <a:avLst/>
            <a:gdLst/>
            <a:ahLst/>
            <a:cxnLst/>
            <a:rect l="0" t="0" r="0" b="0"/>
            <a:pathLst>
              <a:path w="187525" h="53579">
                <a:moveTo>
                  <a:pt x="0" y="53578"/>
                </a:moveTo>
                <a:lnTo>
                  <a:pt x="8930" y="44649"/>
                </a:lnTo>
                <a:lnTo>
                  <a:pt x="17860" y="35719"/>
                </a:lnTo>
                <a:lnTo>
                  <a:pt x="44649" y="26789"/>
                </a:lnTo>
                <a:lnTo>
                  <a:pt x="80367" y="17859"/>
                </a:lnTo>
                <a:lnTo>
                  <a:pt x="107157" y="8930"/>
                </a:lnTo>
                <a:lnTo>
                  <a:pt x="142875" y="8930"/>
                </a:lnTo>
                <a:lnTo>
                  <a:pt x="160735" y="0"/>
                </a:lnTo>
                <a:lnTo>
                  <a:pt x="187524" y="0"/>
                </a:lnTo>
                <a:lnTo>
                  <a:pt x="187524" y="0"/>
                </a:lnTo>
                <a:lnTo>
                  <a:pt x="187524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3643313" y="2375297"/>
            <a:ext cx="214313" cy="17860"/>
          </a:xfrm>
          <a:custGeom>
            <a:avLst/>
            <a:gdLst/>
            <a:ahLst/>
            <a:cxnLst/>
            <a:rect l="0" t="0" r="0" b="0"/>
            <a:pathLst>
              <a:path w="214313" h="17860">
                <a:moveTo>
                  <a:pt x="0" y="0"/>
                </a:moveTo>
                <a:lnTo>
                  <a:pt x="35718" y="17859"/>
                </a:lnTo>
                <a:lnTo>
                  <a:pt x="80367" y="17859"/>
                </a:lnTo>
                <a:lnTo>
                  <a:pt x="125015" y="17859"/>
                </a:lnTo>
                <a:lnTo>
                  <a:pt x="169664" y="17859"/>
                </a:lnTo>
                <a:lnTo>
                  <a:pt x="214312" y="8929"/>
                </a:lnTo>
                <a:lnTo>
                  <a:pt x="214312" y="892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3937992" y="2473523"/>
            <a:ext cx="258962" cy="151806"/>
          </a:xfrm>
          <a:custGeom>
            <a:avLst/>
            <a:gdLst/>
            <a:ahLst/>
            <a:cxnLst/>
            <a:rect l="0" t="0" r="0" b="0"/>
            <a:pathLst>
              <a:path w="258962" h="151806">
                <a:moveTo>
                  <a:pt x="80367" y="0"/>
                </a:moveTo>
                <a:lnTo>
                  <a:pt x="71438" y="8930"/>
                </a:lnTo>
                <a:lnTo>
                  <a:pt x="53578" y="17860"/>
                </a:lnTo>
                <a:lnTo>
                  <a:pt x="35719" y="35719"/>
                </a:lnTo>
                <a:lnTo>
                  <a:pt x="17860" y="53579"/>
                </a:lnTo>
                <a:lnTo>
                  <a:pt x="0" y="71438"/>
                </a:lnTo>
                <a:lnTo>
                  <a:pt x="0" y="89297"/>
                </a:lnTo>
                <a:lnTo>
                  <a:pt x="8930" y="107157"/>
                </a:lnTo>
                <a:lnTo>
                  <a:pt x="26789" y="116086"/>
                </a:lnTo>
                <a:lnTo>
                  <a:pt x="44649" y="116086"/>
                </a:lnTo>
                <a:lnTo>
                  <a:pt x="62508" y="116086"/>
                </a:lnTo>
                <a:lnTo>
                  <a:pt x="89297" y="107157"/>
                </a:lnTo>
                <a:lnTo>
                  <a:pt x="107156" y="89297"/>
                </a:lnTo>
                <a:lnTo>
                  <a:pt x="133946" y="71438"/>
                </a:lnTo>
                <a:lnTo>
                  <a:pt x="151805" y="53579"/>
                </a:lnTo>
                <a:lnTo>
                  <a:pt x="151805" y="44649"/>
                </a:lnTo>
                <a:lnTo>
                  <a:pt x="151805" y="44649"/>
                </a:lnTo>
                <a:lnTo>
                  <a:pt x="151805" y="44649"/>
                </a:lnTo>
                <a:lnTo>
                  <a:pt x="151805" y="53579"/>
                </a:lnTo>
                <a:lnTo>
                  <a:pt x="151805" y="71438"/>
                </a:lnTo>
                <a:lnTo>
                  <a:pt x="160735" y="98227"/>
                </a:lnTo>
                <a:lnTo>
                  <a:pt x="160735" y="116086"/>
                </a:lnTo>
                <a:lnTo>
                  <a:pt x="169664" y="133946"/>
                </a:lnTo>
                <a:lnTo>
                  <a:pt x="178594" y="151805"/>
                </a:lnTo>
                <a:lnTo>
                  <a:pt x="196453" y="151805"/>
                </a:lnTo>
                <a:lnTo>
                  <a:pt x="223242" y="142875"/>
                </a:lnTo>
                <a:lnTo>
                  <a:pt x="241102" y="125016"/>
                </a:lnTo>
                <a:lnTo>
                  <a:pt x="250031" y="89297"/>
                </a:lnTo>
                <a:lnTo>
                  <a:pt x="258961" y="53579"/>
                </a:lnTo>
                <a:lnTo>
                  <a:pt x="258961" y="5357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4214813" y="2250281"/>
            <a:ext cx="26790" cy="330400"/>
          </a:xfrm>
          <a:custGeom>
            <a:avLst/>
            <a:gdLst/>
            <a:ahLst/>
            <a:cxnLst/>
            <a:rect l="0" t="0" r="0" b="0"/>
            <a:pathLst>
              <a:path w="26790" h="330400">
                <a:moveTo>
                  <a:pt x="17859" y="0"/>
                </a:moveTo>
                <a:lnTo>
                  <a:pt x="26789" y="8930"/>
                </a:lnTo>
                <a:lnTo>
                  <a:pt x="26789" y="26789"/>
                </a:lnTo>
                <a:lnTo>
                  <a:pt x="26789" y="53578"/>
                </a:lnTo>
                <a:lnTo>
                  <a:pt x="26789" y="89297"/>
                </a:lnTo>
                <a:lnTo>
                  <a:pt x="26789" y="142875"/>
                </a:lnTo>
                <a:lnTo>
                  <a:pt x="17859" y="196453"/>
                </a:lnTo>
                <a:lnTo>
                  <a:pt x="8929" y="241102"/>
                </a:lnTo>
                <a:lnTo>
                  <a:pt x="17859" y="285750"/>
                </a:lnTo>
                <a:lnTo>
                  <a:pt x="17859" y="312539"/>
                </a:lnTo>
                <a:lnTo>
                  <a:pt x="17859" y="330399"/>
                </a:lnTo>
                <a:lnTo>
                  <a:pt x="17859" y="330399"/>
                </a:lnTo>
                <a:lnTo>
                  <a:pt x="17859" y="321469"/>
                </a:lnTo>
                <a:lnTo>
                  <a:pt x="17859" y="303610"/>
                </a:lnTo>
                <a:lnTo>
                  <a:pt x="0" y="285750"/>
                </a:lnTo>
                <a:lnTo>
                  <a:pt x="0" y="28575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134445" y="2196703"/>
            <a:ext cx="446486" cy="401837"/>
          </a:xfrm>
          <a:custGeom>
            <a:avLst/>
            <a:gdLst/>
            <a:ahLst/>
            <a:cxnLst/>
            <a:rect l="0" t="0" r="0" b="0"/>
            <a:pathLst>
              <a:path w="446486" h="401837">
                <a:moveTo>
                  <a:pt x="0" y="223242"/>
                </a:moveTo>
                <a:lnTo>
                  <a:pt x="8930" y="241101"/>
                </a:lnTo>
                <a:lnTo>
                  <a:pt x="17860" y="258961"/>
                </a:lnTo>
                <a:lnTo>
                  <a:pt x="44649" y="267891"/>
                </a:lnTo>
                <a:lnTo>
                  <a:pt x="71438" y="267891"/>
                </a:lnTo>
                <a:lnTo>
                  <a:pt x="107157" y="250031"/>
                </a:lnTo>
                <a:lnTo>
                  <a:pt x="142875" y="232172"/>
                </a:lnTo>
                <a:lnTo>
                  <a:pt x="169664" y="205383"/>
                </a:lnTo>
                <a:lnTo>
                  <a:pt x="187524" y="169664"/>
                </a:lnTo>
                <a:lnTo>
                  <a:pt x="196453" y="142875"/>
                </a:lnTo>
                <a:lnTo>
                  <a:pt x="187524" y="107156"/>
                </a:lnTo>
                <a:lnTo>
                  <a:pt x="178594" y="62508"/>
                </a:lnTo>
                <a:lnTo>
                  <a:pt x="178594" y="26789"/>
                </a:lnTo>
                <a:lnTo>
                  <a:pt x="178594" y="8930"/>
                </a:lnTo>
                <a:lnTo>
                  <a:pt x="178594" y="0"/>
                </a:lnTo>
                <a:lnTo>
                  <a:pt x="178594" y="0"/>
                </a:lnTo>
                <a:lnTo>
                  <a:pt x="169664" y="17859"/>
                </a:lnTo>
                <a:lnTo>
                  <a:pt x="178594" y="35719"/>
                </a:lnTo>
                <a:lnTo>
                  <a:pt x="187524" y="71437"/>
                </a:lnTo>
                <a:lnTo>
                  <a:pt x="196453" y="116086"/>
                </a:lnTo>
                <a:lnTo>
                  <a:pt x="196453" y="187523"/>
                </a:lnTo>
                <a:lnTo>
                  <a:pt x="196453" y="241101"/>
                </a:lnTo>
                <a:lnTo>
                  <a:pt x="205383" y="294680"/>
                </a:lnTo>
                <a:lnTo>
                  <a:pt x="205383" y="330399"/>
                </a:lnTo>
                <a:lnTo>
                  <a:pt x="205383" y="348258"/>
                </a:lnTo>
                <a:lnTo>
                  <a:pt x="214313" y="366117"/>
                </a:lnTo>
                <a:lnTo>
                  <a:pt x="214313" y="357188"/>
                </a:lnTo>
                <a:lnTo>
                  <a:pt x="223243" y="348258"/>
                </a:lnTo>
                <a:lnTo>
                  <a:pt x="232172" y="330399"/>
                </a:lnTo>
                <a:lnTo>
                  <a:pt x="250032" y="303610"/>
                </a:lnTo>
                <a:lnTo>
                  <a:pt x="267891" y="267891"/>
                </a:lnTo>
                <a:lnTo>
                  <a:pt x="285750" y="241101"/>
                </a:lnTo>
                <a:lnTo>
                  <a:pt x="294680" y="223242"/>
                </a:lnTo>
                <a:lnTo>
                  <a:pt x="294680" y="223242"/>
                </a:lnTo>
                <a:lnTo>
                  <a:pt x="294680" y="232172"/>
                </a:lnTo>
                <a:lnTo>
                  <a:pt x="294680" y="250031"/>
                </a:lnTo>
                <a:lnTo>
                  <a:pt x="285750" y="276820"/>
                </a:lnTo>
                <a:lnTo>
                  <a:pt x="285750" y="303610"/>
                </a:lnTo>
                <a:lnTo>
                  <a:pt x="294680" y="330399"/>
                </a:lnTo>
                <a:lnTo>
                  <a:pt x="312539" y="375047"/>
                </a:lnTo>
                <a:lnTo>
                  <a:pt x="348258" y="392906"/>
                </a:lnTo>
                <a:lnTo>
                  <a:pt x="375047" y="401836"/>
                </a:lnTo>
                <a:lnTo>
                  <a:pt x="410766" y="401836"/>
                </a:lnTo>
                <a:lnTo>
                  <a:pt x="446485" y="392906"/>
                </a:lnTo>
                <a:lnTo>
                  <a:pt x="446485" y="39290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670227" y="2428875"/>
            <a:ext cx="294680" cy="151806"/>
          </a:xfrm>
          <a:custGeom>
            <a:avLst/>
            <a:gdLst/>
            <a:ahLst/>
            <a:cxnLst/>
            <a:rect l="0" t="0" r="0" b="0"/>
            <a:pathLst>
              <a:path w="294680" h="151806">
                <a:moveTo>
                  <a:pt x="107156" y="0"/>
                </a:moveTo>
                <a:lnTo>
                  <a:pt x="89296" y="8929"/>
                </a:lnTo>
                <a:lnTo>
                  <a:pt x="89296" y="17859"/>
                </a:lnTo>
                <a:lnTo>
                  <a:pt x="62507" y="8929"/>
                </a:lnTo>
                <a:lnTo>
                  <a:pt x="35718" y="17859"/>
                </a:lnTo>
                <a:lnTo>
                  <a:pt x="17859" y="35719"/>
                </a:lnTo>
                <a:lnTo>
                  <a:pt x="0" y="53578"/>
                </a:lnTo>
                <a:lnTo>
                  <a:pt x="0" y="80367"/>
                </a:lnTo>
                <a:lnTo>
                  <a:pt x="8929" y="98227"/>
                </a:lnTo>
                <a:lnTo>
                  <a:pt x="17859" y="116086"/>
                </a:lnTo>
                <a:lnTo>
                  <a:pt x="35718" y="116086"/>
                </a:lnTo>
                <a:lnTo>
                  <a:pt x="62507" y="116086"/>
                </a:lnTo>
                <a:lnTo>
                  <a:pt x="89296" y="107156"/>
                </a:lnTo>
                <a:lnTo>
                  <a:pt x="116086" y="89297"/>
                </a:lnTo>
                <a:lnTo>
                  <a:pt x="125015" y="53578"/>
                </a:lnTo>
                <a:lnTo>
                  <a:pt x="142875" y="35719"/>
                </a:lnTo>
                <a:lnTo>
                  <a:pt x="142875" y="26789"/>
                </a:lnTo>
                <a:lnTo>
                  <a:pt x="133945" y="17859"/>
                </a:lnTo>
                <a:lnTo>
                  <a:pt x="116086" y="26789"/>
                </a:lnTo>
                <a:lnTo>
                  <a:pt x="107156" y="44648"/>
                </a:lnTo>
                <a:lnTo>
                  <a:pt x="107156" y="71438"/>
                </a:lnTo>
                <a:lnTo>
                  <a:pt x="98226" y="98227"/>
                </a:lnTo>
                <a:lnTo>
                  <a:pt x="98226" y="125016"/>
                </a:lnTo>
                <a:lnTo>
                  <a:pt x="98226" y="142875"/>
                </a:lnTo>
                <a:lnTo>
                  <a:pt x="107156" y="151805"/>
                </a:lnTo>
                <a:lnTo>
                  <a:pt x="125015" y="151805"/>
                </a:lnTo>
                <a:lnTo>
                  <a:pt x="151804" y="142875"/>
                </a:lnTo>
                <a:lnTo>
                  <a:pt x="178593" y="116086"/>
                </a:lnTo>
                <a:lnTo>
                  <a:pt x="205382" y="89297"/>
                </a:lnTo>
                <a:lnTo>
                  <a:pt x="223242" y="62508"/>
                </a:lnTo>
                <a:lnTo>
                  <a:pt x="258961" y="35719"/>
                </a:lnTo>
                <a:lnTo>
                  <a:pt x="276820" y="26789"/>
                </a:lnTo>
                <a:lnTo>
                  <a:pt x="285750" y="35719"/>
                </a:lnTo>
                <a:lnTo>
                  <a:pt x="285750" y="44648"/>
                </a:lnTo>
                <a:lnTo>
                  <a:pt x="294679" y="53578"/>
                </a:lnTo>
                <a:lnTo>
                  <a:pt x="285750" y="71438"/>
                </a:lnTo>
                <a:lnTo>
                  <a:pt x="276820" y="98227"/>
                </a:lnTo>
                <a:lnTo>
                  <a:pt x="267890" y="116086"/>
                </a:lnTo>
                <a:lnTo>
                  <a:pt x="250031" y="142875"/>
                </a:lnTo>
                <a:lnTo>
                  <a:pt x="241101" y="151805"/>
                </a:lnTo>
                <a:lnTo>
                  <a:pt x="241101" y="151805"/>
                </a:lnTo>
                <a:lnTo>
                  <a:pt x="250031" y="151805"/>
                </a:lnTo>
                <a:lnTo>
                  <a:pt x="258961" y="151805"/>
                </a:lnTo>
                <a:lnTo>
                  <a:pt x="276820" y="142875"/>
                </a:lnTo>
                <a:lnTo>
                  <a:pt x="276820" y="14287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161359" y="2455664"/>
            <a:ext cx="267892" cy="160735"/>
          </a:xfrm>
          <a:custGeom>
            <a:avLst/>
            <a:gdLst/>
            <a:ahLst/>
            <a:cxnLst/>
            <a:rect l="0" t="0" r="0" b="0"/>
            <a:pathLst>
              <a:path w="267892" h="160735">
                <a:moveTo>
                  <a:pt x="116086" y="44649"/>
                </a:moveTo>
                <a:lnTo>
                  <a:pt x="116086" y="44649"/>
                </a:lnTo>
                <a:lnTo>
                  <a:pt x="98227" y="35719"/>
                </a:lnTo>
                <a:lnTo>
                  <a:pt x="80368" y="35719"/>
                </a:lnTo>
                <a:lnTo>
                  <a:pt x="53579" y="26789"/>
                </a:lnTo>
                <a:lnTo>
                  <a:pt x="35719" y="35719"/>
                </a:lnTo>
                <a:lnTo>
                  <a:pt x="17860" y="62508"/>
                </a:lnTo>
                <a:lnTo>
                  <a:pt x="0" y="89297"/>
                </a:lnTo>
                <a:lnTo>
                  <a:pt x="0" y="125016"/>
                </a:lnTo>
                <a:lnTo>
                  <a:pt x="17860" y="151805"/>
                </a:lnTo>
                <a:lnTo>
                  <a:pt x="35719" y="160734"/>
                </a:lnTo>
                <a:lnTo>
                  <a:pt x="53579" y="160734"/>
                </a:lnTo>
                <a:lnTo>
                  <a:pt x="80368" y="151805"/>
                </a:lnTo>
                <a:lnTo>
                  <a:pt x="107157" y="125016"/>
                </a:lnTo>
                <a:lnTo>
                  <a:pt x="125016" y="89297"/>
                </a:lnTo>
                <a:lnTo>
                  <a:pt x="142875" y="53578"/>
                </a:lnTo>
                <a:lnTo>
                  <a:pt x="151805" y="26789"/>
                </a:lnTo>
                <a:lnTo>
                  <a:pt x="142875" y="0"/>
                </a:lnTo>
                <a:lnTo>
                  <a:pt x="133946" y="0"/>
                </a:lnTo>
                <a:lnTo>
                  <a:pt x="133946" y="0"/>
                </a:lnTo>
                <a:lnTo>
                  <a:pt x="133946" y="8930"/>
                </a:lnTo>
                <a:lnTo>
                  <a:pt x="125016" y="26789"/>
                </a:lnTo>
                <a:lnTo>
                  <a:pt x="125016" y="53578"/>
                </a:lnTo>
                <a:lnTo>
                  <a:pt x="133946" y="80367"/>
                </a:lnTo>
                <a:lnTo>
                  <a:pt x="142875" y="98227"/>
                </a:lnTo>
                <a:lnTo>
                  <a:pt x="169664" y="116086"/>
                </a:lnTo>
                <a:lnTo>
                  <a:pt x="205383" y="116086"/>
                </a:lnTo>
                <a:lnTo>
                  <a:pt x="232172" y="116086"/>
                </a:lnTo>
                <a:lnTo>
                  <a:pt x="267891" y="89297"/>
                </a:lnTo>
                <a:lnTo>
                  <a:pt x="267891" y="8929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554266" y="2053828"/>
            <a:ext cx="133946" cy="500064"/>
          </a:xfrm>
          <a:custGeom>
            <a:avLst/>
            <a:gdLst/>
            <a:ahLst/>
            <a:cxnLst/>
            <a:rect l="0" t="0" r="0" b="0"/>
            <a:pathLst>
              <a:path w="133946" h="500064">
                <a:moveTo>
                  <a:pt x="0" y="0"/>
                </a:moveTo>
                <a:lnTo>
                  <a:pt x="8929" y="8930"/>
                </a:lnTo>
                <a:lnTo>
                  <a:pt x="17859" y="35719"/>
                </a:lnTo>
                <a:lnTo>
                  <a:pt x="26789" y="71437"/>
                </a:lnTo>
                <a:lnTo>
                  <a:pt x="35718" y="125016"/>
                </a:lnTo>
                <a:lnTo>
                  <a:pt x="35718" y="196453"/>
                </a:lnTo>
                <a:lnTo>
                  <a:pt x="35718" y="276820"/>
                </a:lnTo>
                <a:lnTo>
                  <a:pt x="44648" y="348258"/>
                </a:lnTo>
                <a:lnTo>
                  <a:pt x="35718" y="410766"/>
                </a:lnTo>
                <a:lnTo>
                  <a:pt x="17859" y="455414"/>
                </a:lnTo>
                <a:lnTo>
                  <a:pt x="17859" y="482203"/>
                </a:lnTo>
                <a:lnTo>
                  <a:pt x="17859" y="473274"/>
                </a:lnTo>
                <a:lnTo>
                  <a:pt x="26789" y="464344"/>
                </a:lnTo>
                <a:lnTo>
                  <a:pt x="26789" y="446485"/>
                </a:lnTo>
                <a:lnTo>
                  <a:pt x="26789" y="437555"/>
                </a:lnTo>
                <a:lnTo>
                  <a:pt x="44648" y="410766"/>
                </a:lnTo>
                <a:lnTo>
                  <a:pt x="62507" y="375047"/>
                </a:lnTo>
                <a:lnTo>
                  <a:pt x="71437" y="339328"/>
                </a:lnTo>
                <a:lnTo>
                  <a:pt x="98226" y="312539"/>
                </a:lnTo>
                <a:lnTo>
                  <a:pt x="116086" y="294680"/>
                </a:lnTo>
                <a:lnTo>
                  <a:pt x="125015" y="303609"/>
                </a:lnTo>
                <a:lnTo>
                  <a:pt x="125015" y="330398"/>
                </a:lnTo>
                <a:lnTo>
                  <a:pt x="133945" y="357187"/>
                </a:lnTo>
                <a:lnTo>
                  <a:pt x="125015" y="401836"/>
                </a:lnTo>
                <a:lnTo>
                  <a:pt x="107156" y="437555"/>
                </a:lnTo>
                <a:lnTo>
                  <a:pt x="80367" y="473274"/>
                </a:lnTo>
                <a:lnTo>
                  <a:pt x="62507" y="491133"/>
                </a:lnTo>
                <a:lnTo>
                  <a:pt x="53578" y="500063"/>
                </a:lnTo>
                <a:lnTo>
                  <a:pt x="35718" y="491133"/>
                </a:lnTo>
                <a:lnTo>
                  <a:pt x="26789" y="473274"/>
                </a:lnTo>
                <a:lnTo>
                  <a:pt x="35718" y="446485"/>
                </a:lnTo>
                <a:lnTo>
                  <a:pt x="53578" y="410766"/>
                </a:lnTo>
                <a:lnTo>
                  <a:pt x="80367" y="357187"/>
                </a:lnTo>
                <a:lnTo>
                  <a:pt x="80367" y="35718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5723930" y="2134195"/>
            <a:ext cx="98227" cy="419697"/>
          </a:xfrm>
          <a:custGeom>
            <a:avLst/>
            <a:gdLst/>
            <a:ahLst/>
            <a:cxnLst/>
            <a:rect l="0" t="0" r="0" b="0"/>
            <a:pathLst>
              <a:path w="98227" h="419697">
                <a:moveTo>
                  <a:pt x="44648" y="0"/>
                </a:moveTo>
                <a:lnTo>
                  <a:pt x="44648" y="26789"/>
                </a:lnTo>
                <a:lnTo>
                  <a:pt x="53578" y="62508"/>
                </a:lnTo>
                <a:lnTo>
                  <a:pt x="53578" y="107156"/>
                </a:lnTo>
                <a:lnTo>
                  <a:pt x="44648" y="160734"/>
                </a:lnTo>
                <a:lnTo>
                  <a:pt x="26789" y="223242"/>
                </a:lnTo>
                <a:lnTo>
                  <a:pt x="8929" y="303609"/>
                </a:lnTo>
                <a:lnTo>
                  <a:pt x="0" y="357188"/>
                </a:lnTo>
                <a:lnTo>
                  <a:pt x="0" y="392907"/>
                </a:lnTo>
                <a:lnTo>
                  <a:pt x="17859" y="419696"/>
                </a:lnTo>
                <a:lnTo>
                  <a:pt x="44648" y="419696"/>
                </a:lnTo>
                <a:lnTo>
                  <a:pt x="71437" y="410766"/>
                </a:lnTo>
                <a:lnTo>
                  <a:pt x="98226" y="392907"/>
                </a:lnTo>
                <a:lnTo>
                  <a:pt x="98226" y="39290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804297" y="2384226"/>
            <a:ext cx="178595" cy="160736"/>
          </a:xfrm>
          <a:custGeom>
            <a:avLst/>
            <a:gdLst/>
            <a:ahLst/>
            <a:cxnLst/>
            <a:rect l="0" t="0" r="0" b="0"/>
            <a:pathLst>
              <a:path w="178595" h="160736">
                <a:moveTo>
                  <a:pt x="98226" y="17860"/>
                </a:moveTo>
                <a:lnTo>
                  <a:pt x="80367" y="26789"/>
                </a:lnTo>
                <a:lnTo>
                  <a:pt x="62508" y="35719"/>
                </a:lnTo>
                <a:lnTo>
                  <a:pt x="44648" y="62508"/>
                </a:lnTo>
                <a:lnTo>
                  <a:pt x="26789" y="89297"/>
                </a:lnTo>
                <a:lnTo>
                  <a:pt x="8930" y="116087"/>
                </a:lnTo>
                <a:lnTo>
                  <a:pt x="0" y="133946"/>
                </a:lnTo>
                <a:lnTo>
                  <a:pt x="8930" y="133946"/>
                </a:lnTo>
                <a:lnTo>
                  <a:pt x="26789" y="133946"/>
                </a:lnTo>
                <a:lnTo>
                  <a:pt x="62508" y="125016"/>
                </a:lnTo>
                <a:lnTo>
                  <a:pt x="80367" y="107157"/>
                </a:lnTo>
                <a:lnTo>
                  <a:pt x="107156" y="80368"/>
                </a:lnTo>
                <a:lnTo>
                  <a:pt x="125016" y="44649"/>
                </a:lnTo>
                <a:lnTo>
                  <a:pt x="142875" y="17860"/>
                </a:lnTo>
                <a:lnTo>
                  <a:pt x="142875" y="0"/>
                </a:lnTo>
                <a:lnTo>
                  <a:pt x="142875" y="8930"/>
                </a:lnTo>
                <a:lnTo>
                  <a:pt x="125016" y="8930"/>
                </a:lnTo>
                <a:lnTo>
                  <a:pt x="116086" y="26789"/>
                </a:lnTo>
                <a:lnTo>
                  <a:pt x="98226" y="53578"/>
                </a:lnTo>
                <a:lnTo>
                  <a:pt x="89297" y="89297"/>
                </a:lnTo>
                <a:lnTo>
                  <a:pt x="80367" y="116087"/>
                </a:lnTo>
                <a:lnTo>
                  <a:pt x="98226" y="142876"/>
                </a:lnTo>
                <a:lnTo>
                  <a:pt x="116086" y="160735"/>
                </a:lnTo>
                <a:lnTo>
                  <a:pt x="151805" y="151805"/>
                </a:lnTo>
                <a:lnTo>
                  <a:pt x="178594" y="133946"/>
                </a:lnTo>
                <a:lnTo>
                  <a:pt x="178594" y="13394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027539" y="2402086"/>
            <a:ext cx="89298" cy="133946"/>
          </a:xfrm>
          <a:custGeom>
            <a:avLst/>
            <a:gdLst/>
            <a:ahLst/>
            <a:cxnLst/>
            <a:rect l="0" t="0" r="0" b="0"/>
            <a:pathLst>
              <a:path w="89298" h="133946">
                <a:moveTo>
                  <a:pt x="89297" y="0"/>
                </a:moveTo>
                <a:lnTo>
                  <a:pt x="80367" y="8929"/>
                </a:lnTo>
                <a:lnTo>
                  <a:pt x="53578" y="35718"/>
                </a:lnTo>
                <a:lnTo>
                  <a:pt x="35719" y="53578"/>
                </a:lnTo>
                <a:lnTo>
                  <a:pt x="8930" y="71437"/>
                </a:lnTo>
                <a:lnTo>
                  <a:pt x="0" y="98227"/>
                </a:lnTo>
                <a:lnTo>
                  <a:pt x="0" y="116086"/>
                </a:lnTo>
                <a:lnTo>
                  <a:pt x="8930" y="133945"/>
                </a:lnTo>
                <a:lnTo>
                  <a:pt x="26789" y="133945"/>
                </a:lnTo>
                <a:lnTo>
                  <a:pt x="53578" y="125016"/>
                </a:lnTo>
                <a:lnTo>
                  <a:pt x="89297" y="107156"/>
                </a:lnTo>
                <a:lnTo>
                  <a:pt x="89297" y="10715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6143625" y="2000250"/>
            <a:ext cx="241103" cy="553642"/>
          </a:xfrm>
          <a:custGeom>
            <a:avLst/>
            <a:gdLst/>
            <a:ahLst/>
            <a:cxnLst/>
            <a:rect l="0" t="0" r="0" b="0"/>
            <a:pathLst>
              <a:path w="241103" h="553642">
                <a:moveTo>
                  <a:pt x="26789" y="0"/>
                </a:moveTo>
                <a:lnTo>
                  <a:pt x="26789" y="0"/>
                </a:lnTo>
                <a:lnTo>
                  <a:pt x="26789" y="8929"/>
                </a:lnTo>
                <a:lnTo>
                  <a:pt x="17859" y="26789"/>
                </a:lnTo>
                <a:lnTo>
                  <a:pt x="26789" y="53578"/>
                </a:lnTo>
                <a:lnTo>
                  <a:pt x="17859" y="107156"/>
                </a:lnTo>
                <a:lnTo>
                  <a:pt x="8930" y="178594"/>
                </a:lnTo>
                <a:lnTo>
                  <a:pt x="8930" y="258961"/>
                </a:lnTo>
                <a:lnTo>
                  <a:pt x="0" y="339328"/>
                </a:lnTo>
                <a:lnTo>
                  <a:pt x="0" y="401836"/>
                </a:lnTo>
                <a:lnTo>
                  <a:pt x="0" y="455414"/>
                </a:lnTo>
                <a:lnTo>
                  <a:pt x="0" y="491133"/>
                </a:lnTo>
                <a:lnTo>
                  <a:pt x="0" y="508992"/>
                </a:lnTo>
                <a:lnTo>
                  <a:pt x="8930" y="517922"/>
                </a:lnTo>
                <a:lnTo>
                  <a:pt x="8930" y="517922"/>
                </a:lnTo>
                <a:lnTo>
                  <a:pt x="17859" y="508992"/>
                </a:lnTo>
                <a:lnTo>
                  <a:pt x="26789" y="491133"/>
                </a:lnTo>
                <a:lnTo>
                  <a:pt x="44648" y="455414"/>
                </a:lnTo>
                <a:lnTo>
                  <a:pt x="62508" y="428625"/>
                </a:lnTo>
                <a:lnTo>
                  <a:pt x="80367" y="392906"/>
                </a:lnTo>
                <a:lnTo>
                  <a:pt x="98227" y="383976"/>
                </a:lnTo>
                <a:lnTo>
                  <a:pt x="107156" y="375047"/>
                </a:lnTo>
                <a:lnTo>
                  <a:pt x="116086" y="383976"/>
                </a:lnTo>
                <a:lnTo>
                  <a:pt x="116086" y="392906"/>
                </a:lnTo>
                <a:lnTo>
                  <a:pt x="107156" y="410765"/>
                </a:lnTo>
                <a:lnTo>
                  <a:pt x="98227" y="428625"/>
                </a:lnTo>
                <a:lnTo>
                  <a:pt x="80367" y="446484"/>
                </a:lnTo>
                <a:lnTo>
                  <a:pt x="80367" y="464344"/>
                </a:lnTo>
                <a:lnTo>
                  <a:pt x="71438" y="473273"/>
                </a:lnTo>
                <a:lnTo>
                  <a:pt x="62508" y="500063"/>
                </a:lnTo>
                <a:lnTo>
                  <a:pt x="80367" y="508992"/>
                </a:lnTo>
                <a:lnTo>
                  <a:pt x="89297" y="535781"/>
                </a:lnTo>
                <a:lnTo>
                  <a:pt x="125016" y="544711"/>
                </a:lnTo>
                <a:lnTo>
                  <a:pt x="151805" y="553641"/>
                </a:lnTo>
                <a:lnTo>
                  <a:pt x="187523" y="553641"/>
                </a:lnTo>
                <a:lnTo>
                  <a:pt x="214313" y="544711"/>
                </a:lnTo>
                <a:lnTo>
                  <a:pt x="241102" y="526852"/>
                </a:lnTo>
                <a:lnTo>
                  <a:pt x="241102" y="52685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6465094" y="2107406"/>
            <a:ext cx="107157" cy="419697"/>
          </a:xfrm>
          <a:custGeom>
            <a:avLst/>
            <a:gdLst/>
            <a:ahLst/>
            <a:cxnLst/>
            <a:rect l="0" t="0" r="0" b="0"/>
            <a:pathLst>
              <a:path w="107157" h="419697">
                <a:moveTo>
                  <a:pt x="17859" y="0"/>
                </a:moveTo>
                <a:lnTo>
                  <a:pt x="17859" y="44648"/>
                </a:lnTo>
                <a:lnTo>
                  <a:pt x="8929" y="116086"/>
                </a:lnTo>
                <a:lnTo>
                  <a:pt x="8929" y="187523"/>
                </a:lnTo>
                <a:lnTo>
                  <a:pt x="8929" y="258961"/>
                </a:lnTo>
                <a:lnTo>
                  <a:pt x="0" y="321469"/>
                </a:lnTo>
                <a:lnTo>
                  <a:pt x="8929" y="366117"/>
                </a:lnTo>
                <a:lnTo>
                  <a:pt x="8929" y="392907"/>
                </a:lnTo>
                <a:lnTo>
                  <a:pt x="8929" y="401836"/>
                </a:lnTo>
                <a:lnTo>
                  <a:pt x="8929" y="401836"/>
                </a:lnTo>
                <a:lnTo>
                  <a:pt x="8929" y="392907"/>
                </a:lnTo>
                <a:lnTo>
                  <a:pt x="17859" y="383977"/>
                </a:lnTo>
                <a:lnTo>
                  <a:pt x="17859" y="366117"/>
                </a:lnTo>
                <a:lnTo>
                  <a:pt x="35719" y="330398"/>
                </a:lnTo>
                <a:lnTo>
                  <a:pt x="44648" y="294680"/>
                </a:lnTo>
                <a:lnTo>
                  <a:pt x="62508" y="258961"/>
                </a:lnTo>
                <a:lnTo>
                  <a:pt x="71437" y="250031"/>
                </a:lnTo>
                <a:lnTo>
                  <a:pt x="89297" y="241102"/>
                </a:lnTo>
                <a:lnTo>
                  <a:pt x="98226" y="250031"/>
                </a:lnTo>
                <a:lnTo>
                  <a:pt x="107156" y="285750"/>
                </a:lnTo>
                <a:lnTo>
                  <a:pt x="107156" y="312539"/>
                </a:lnTo>
                <a:lnTo>
                  <a:pt x="107156" y="339328"/>
                </a:lnTo>
                <a:lnTo>
                  <a:pt x="98226" y="375047"/>
                </a:lnTo>
                <a:lnTo>
                  <a:pt x="80367" y="401836"/>
                </a:lnTo>
                <a:lnTo>
                  <a:pt x="62508" y="419696"/>
                </a:lnTo>
                <a:lnTo>
                  <a:pt x="26789" y="419696"/>
                </a:lnTo>
                <a:lnTo>
                  <a:pt x="8929" y="419696"/>
                </a:lnTo>
                <a:lnTo>
                  <a:pt x="0" y="401836"/>
                </a:lnTo>
                <a:lnTo>
                  <a:pt x="0" y="383977"/>
                </a:lnTo>
                <a:lnTo>
                  <a:pt x="17859" y="348258"/>
                </a:lnTo>
                <a:lnTo>
                  <a:pt x="44648" y="321469"/>
                </a:lnTo>
                <a:lnTo>
                  <a:pt x="44648" y="32146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6563320" y="2357437"/>
            <a:ext cx="116087" cy="133947"/>
          </a:xfrm>
          <a:custGeom>
            <a:avLst/>
            <a:gdLst/>
            <a:ahLst/>
            <a:cxnLst/>
            <a:rect l="0" t="0" r="0" b="0"/>
            <a:pathLst>
              <a:path w="116087" h="133947">
                <a:moveTo>
                  <a:pt x="80368" y="8930"/>
                </a:moveTo>
                <a:lnTo>
                  <a:pt x="80368" y="35719"/>
                </a:lnTo>
                <a:lnTo>
                  <a:pt x="71438" y="53578"/>
                </a:lnTo>
                <a:lnTo>
                  <a:pt x="44649" y="71438"/>
                </a:lnTo>
                <a:lnTo>
                  <a:pt x="26789" y="89297"/>
                </a:lnTo>
                <a:lnTo>
                  <a:pt x="8930" y="98227"/>
                </a:lnTo>
                <a:lnTo>
                  <a:pt x="0" y="116086"/>
                </a:lnTo>
                <a:lnTo>
                  <a:pt x="8930" y="125016"/>
                </a:lnTo>
                <a:lnTo>
                  <a:pt x="35719" y="133946"/>
                </a:lnTo>
                <a:lnTo>
                  <a:pt x="53578" y="133946"/>
                </a:lnTo>
                <a:lnTo>
                  <a:pt x="80368" y="125016"/>
                </a:lnTo>
                <a:lnTo>
                  <a:pt x="98227" y="116086"/>
                </a:lnTo>
                <a:lnTo>
                  <a:pt x="116086" y="98227"/>
                </a:lnTo>
                <a:lnTo>
                  <a:pt x="116086" y="80367"/>
                </a:lnTo>
                <a:lnTo>
                  <a:pt x="107157" y="62508"/>
                </a:lnTo>
                <a:lnTo>
                  <a:pt x="89297" y="35719"/>
                </a:lnTo>
                <a:lnTo>
                  <a:pt x="71438" y="26789"/>
                </a:lnTo>
                <a:lnTo>
                  <a:pt x="62508" y="8930"/>
                </a:lnTo>
                <a:lnTo>
                  <a:pt x="53578" y="0"/>
                </a:lnTo>
                <a:lnTo>
                  <a:pt x="62508" y="0"/>
                </a:lnTo>
                <a:lnTo>
                  <a:pt x="80368" y="0"/>
                </a:lnTo>
                <a:lnTo>
                  <a:pt x="80368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6706195" y="2071687"/>
            <a:ext cx="357189" cy="678658"/>
          </a:xfrm>
          <a:custGeom>
            <a:avLst/>
            <a:gdLst/>
            <a:ahLst/>
            <a:cxnLst/>
            <a:rect l="0" t="0" r="0" b="0"/>
            <a:pathLst>
              <a:path w="357189" h="678658">
                <a:moveTo>
                  <a:pt x="89297" y="330399"/>
                </a:moveTo>
                <a:lnTo>
                  <a:pt x="80368" y="330399"/>
                </a:lnTo>
                <a:lnTo>
                  <a:pt x="53578" y="330399"/>
                </a:lnTo>
                <a:lnTo>
                  <a:pt x="35719" y="348258"/>
                </a:lnTo>
                <a:lnTo>
                  <a:pt x="17860" y="366117"/>
                </a:lnTo>
                <a:lnTo>
                  <a:pt x="0" y="383977"/>
                </a:lnTo>
                <a:lnTo>
                  <a:pt x="0" y="410766"/>
                </a:lnTo>
                <a:lnTo>
                  <a:pt x="8930" y="428626"/>
                </a:lnTo>
                <a:lnTo>
                  <a:pt x="17860" y="446485"/>
                </a:lnTo>
                <a:lnTo>
                  <a:pt x="35719" y="446485"/>
                </a:lnTo>
                <a:lnTo>
                  <a:pt x="62508" y="437555"/>
                </a:lnTo>
                <a:lnTo>
                  <a:pt x="89297" y="419696"/>
                </a:lnTo>
                <a:lnTo>
                  <a:pt x="107157" y="375047"/>
                </a:lnTo>
                <a:lnTo>
                  <a:pt x="125016" y="330399"/>
                </a:lnTo>
                <a:lnTo>
                  <a:pt x="142875" y="276821"/>
                </a:lnTo>
                <a:lnTo>
                  <a:pt x="151805" y="214313"/>
                </a:lnTo>
                <a:lnTo>
                  <a:pt x="160735" y="142875"/>
                </a:lnTo>
                <a:lnTo>
                  <a:pt x="151805" y="80367"/>
                </a:lnTo>
                <a:lnTo>
                  <a:pt x="151805" y="35719"/>
                </a:lnTo>
                <a:lnTo>
                  <a:pt x="151805" y="8930"/>
                </a:lnTo>
                <a:lnTo>
                  <a:pt x="151805" y="0"/>
                </a:lnTo>
                <a:lnTo>
                  <a:pt x="142875" y="0"/>
                </a:lnTo>
                <a:lnTo>
                  <a:pt x="142875" y="17860"/>
                </a:lnTo>
                <a:lnTo>
                  <a:pt x="142875" y="44649"/>
                </a:lnTo>
                <a:lnTo>
                  <a:pt x="133946" y="80367"/>
                </a:lnTo>
                <a:lnTo>
                  <a:pt x="125016" y="151805"/>
                </a:lnTo>
                <a:lnTo>
                  <a:pt x="116086" y="232172"/>
                </a:lnTo>
                <a:lnTo>
                  <a:pt x="116086" y="303610"/>
                </a:lnTo>
                <a:lnTo>
                  <a:pt x="125016" y="357188"/>
                </a:lnTo>
                <a:lnTo>
                  <a:pt x="142875" y="401836"/>
                </a:lnTo>
                <a:lnTo>
                  <a:pt x="160735" y="419696"/>
                </a:lnTo>
                <a:lnTo>
                  <a:pt x="187524" y="428626"/>
                </a:lnTo>
                <a:lnTo>
                  <a:pt x="214313" y="419696"/>
                </a:lnTo>
                <a:lnTo>
                  <a:pt x="232172" y="392907"/>
                </a:lnTo>
                <a:lnTo>
                  <a:pt x="241102" y="366117"/>
                </a:lnTo>
                <a:lnTo>
                  <a:pt x="241102" y="330399"/>
                </a:lnTo>
                <a:lnTo>
                  <a:pt x="241102" y="294680"/>
                </a:lnTo>
                <a:lnTo>
                  <a:pt x="232172" y="285750"/>
                </a:lnTo>
                <a:lnTo>
                  <a:pt x="223243" y="267891"/>
                </a:lnTo>
                <a:lnTo>
                  <a:pt x="223243" y="267891"/>
                </a:lnTo>
                <a:lnTo>
                  <a:pt x="205383" y="285750"/>
                </a:lnTo>
                <a:lnTo>
                  <a:pt x="205383" y="294680"/>
                </a:lnTo>
                <a:lnTo>
                  <a:pt x="196453" y="321469"/>
                </a:lnTo>
                <a:lnTo>
                  <a:pt x="196453" y="348258"/>
                </a:lnTo>
                <a:lnTo>
                  <a:pt x="214313" y="375047"/>
                </a:lnTo>
                <a:lnTo>
                  <a:pt x="232172" y="392907"/>
                </a:lnTo>
                <a:lnTo>
                  <a:pt x="250032" y="410766"/>
                </a:lnTo>
                <a:lnTo>
                  <a:pt x="276821" y="419696"/>
                </a:lnTo>
                <a:lnTo>
                  <a:pt x="294680" y="419696"/>
                </a:lnTo>
                <a:lnTo>
                  <a:pt x="312539" y="410766"/>
                </a:lnTo>
                <a:lnTo>
                  <a:pt x="321469" y="392907"/>
                </a:lnTo>
                <a:lnTo>
                  <a:pt x="339328" y="357188"/>
                </a:lnTo>
                <a:lnTo>
                  <a:pt x="348258" y="330399"/>
                </a:lnTo>
                <a:lnTo>
                  <a:pt x="348258" y="312539"/>
                </a:lnTo>
                <a:lnTo>
                  <a:pt x="357188" y="312539"/>
                </a:lnTo>
                <a:lnTo>
                  <a:pt x="348258" y="312539"/>
                </a:lnTo>
                <a:lnTo>
                  <a:pt x="339328" y="339328"/>
                </a:lnTo>
                <a:lnTo>
                  <a:pt x="339328" y="375047"/>
                </a:lnTo>
                <a:lnTo>
                  <a:pt x="348258" y="428626"/>
                </a:lnTo>
                <a:lnTo>
                  <a:pt x="339328" y="491133"/>
                </a:lnTo>
                <a:lnTo>
                  <a:pt x="348258" y="553641"/>
                </a:lnTo>
                <a:lnTo>
                  <a:pt x="348258" y="598290"/>
                </a:lnTo>
                <a:lnTo>
                  <a:pt x="348258" y="634008"/>
                </a:lnTo>
                <a:lnTo>
                  <a:pt x="339328" y="660797"/>
                </a:lnTo>
                <a:lnTo>
                  <a:pt x="312539" y="678657"/>
                </a:lnTo>
                <a:lnTo>
                  <a:pt x="276821" y="678657"/>
                </a:lnTo>
                <a:lnTo>
                  <a:pt x="276821" y="67865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1491258" y="2714625"/>
            <a:ext cx="133946" cy="285751"/>
          </a:xfrm>
          <a:custGeom>
            <a:avLst/>
            <a:gdLst/>
            <a:ahLst/>
            <a:cxnLst/>
            <a:rect l="0" t="0" r="0" b="0"/>
            <a:pathLst>
              <a:path w="133946" h="285751">
                <a:moveTo>
                  <a:pt x="133945" y="8930"/>
                </a:moveTo>
                <a:lnTo>
                  <a:pt x="133945" y="17859"/>
                </a:lnTo>
                <a:lnTo>
                  <a:pt x="125015" y="17859"/>
                </a:lnTo>
                <a:lnTo>
                  <a:pt x="107156" y="0"/>
                </a:lnTo>
                <a:lnTo>
                  <a:pt x="98226" y="0"/>
                </a:lnTo>
                <a:lnTo>
                  <a:pt x="89297" y="8930"/>
                </a:lnTo>
                <a:lnTo>
                  <a:pt x="80367" y="17859"/>
                </a:lnTo>
                <a:lnTo>
                  <a:pt x="53578" y="26789"/>
                </a:lnTo>
                <a:lnTo>
                  <a:pt x="35719" y="44648"/>
                </a:lnTo>
                <a:lnTo>
                  <a:pt x="8930" y="62508"/>
                </a:lnTo>
                <a:lnTo>
                  <a:pt x="0" y="80367"/>
                </a:lnTo>
                <a:lnTo>
                  <a:pt x="8930" y="98226"/>
                </a:lnTo>
                <a:lnTo>
                  <a:pt x="17859" y="107156"/>
                </a:lnTo>
                <a:lnTo>
                  <a:pt x="44648" y="116086"/>
                </a:lnTo>
                <a:lnTo>
                  <a:pt x="62508" y="125015"/>
                </a:lnTo>
                <a:lnTo>
                  <a:pt x="89297" y="142875"/>
                </a:lnTo>
                <a:lnTo>
                  <a:pt x="107156" y="160734"/>
                </a:lnTo>
                <a:lnTo>
                  <a:pt x="116086" y="178593"/>
                </a:lnTo>
                <a:lnTo>
                  <a:pt x="116086" y="205382"/>
                </a:lnTo>
                <a:lnTo>
                  <a:pt x="98226" y="214312"/>
                </a:lnTo>
                <a:lnTo>
                  <a:pt x="89297" y="241101"/>
                </a:lnTo>
                <a:lnTo>
                  <a:pt x="62508" y="258961"/>
                </a:lnTo>
                <a:lnTo>
                  <a:pt x="35719" y="276820"/>
                </a:lnTo>
                <a:lnTo>
                  <a:pt x="17859" y="285750"/>
                </a:lnTo>
                <a:lnTo>
                  <a:pt x="17859" y="285750"/>
                </a:lnTo>
                <a:lnTo>
                  <a:pt x="26789" y="267890"/>
                </a:lnTo>
                <a:lnTo>
                  <a:pt x="26789" y="26789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1705570" y="2714625"/>
            <a:ext cx="71439" cy="294680"/>
          </a:xfrm>
          <a:custGeom>
            <a:avLst/>
            <a:gdLst/>
            <a:ahLst/>
            <a:cxnLst/>
            <a:rect l="0" t="0" r="0" b="0"/>
            <a:pathLst>
              <a:path w="71439" h="294680">
                <a:moveTo>
                  <a:pt x="8930" y="0"/>
                </a:moveTo>
                <a:lnTo>
                  <a:pt x="17860" y="8930"/>
                </a:lnTo>
                <a:lnTo>
                  <a:pt x="26789" y="26789"/>
                </a:lnTo>
                <a:lnTo>
                  <a:pt x="26789" y="53578"/>
                </a:lnTo>
                <a:lnTo>
                  <a:pt x="26789" y="80367"/>
                </a:lnTo>
                <a:lnTo>
                  <a:pt x="8930" y="116086"/>
                </a:lnTo>
                <a:lnTo>
                  <a:pt x="0" y="160734"/>
                </a:lnTo>
                <a:lnTo>
                  <a:pt x="0" y="214312"/>
                </a:lnTo>
                <a:lnTo>
                  <a:pt x="8930" y="250031"/>
                </a:lnTo>
                <a:lnTo>
                  <a:pt x="26789" y="267890"/>
                </a:lnTo>
                <a:lnTo>
                  <a:pt x="44649" y="294679"/>
                </a:lnTo>
                <a:lnTo>
                  <a:pt x="62508" y="294679"/>
                </a:lnTo>
                <a:lnTo>
                  <a:pt x="62508" y="285750"/>
                </a:lnTo>
                <a:lnTo>
                  <a:pt x="71438" y="276820"/>
                </a:lnTo>
                <a:lnTo>
                  <a:pt x="71438" y="27682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1696641" y="2830711"/>
            <a:ext cx="250032" cy="169665"/>
          </a:xfrm>
          <a:custGeom>
            <a:avLst/>
            <a:gdLst/>
            <a:ahLst/>
            <a:cxnLst/>
            <a:rect l="0" t="0" r="0" b="0"/>
            <a:pathLst>
              <a:path w="250032" h="169665">
                <a:moveTo>
                  <a:pt x="0" y="0"/>
                </a:moveTo>
                <a:lnTo>
                  <a:pt x="8929" y="8929"/>
                </a:lnTo>
                <a:lnTo>
                  <a:pt x="26789" y="8929"/>
                </a:lnTo>
                <a:lnTo>
                  <a:pt x="53578" y="17859"/>
                </a:lnTo>
                <a:lnTo>
                  <a:pt x="80367" y="26789"/>
                </a:lnTo>
                <a:lnTo>
                  <a:pt x="116086" y="35718"/>
                </a:lnTo>
                <a:lnTo>
                  <a:pt x="142875" y="35718"/>
                </a:lnTo>
                <a:lnTo>
                  <a:pt x="169664" y="35718"/>
                </a:lnTo>
                <a:lnTo>
                  <a:pt x="196453" y="35718"/>
                </a:lnTo>
                <a:lnTo>
                  <a:pt x="205382" y="26789"/>
                </a:lnTo>
                <a:lnTo>
                  <a:pt x="214312" y="17859"/>
                </a:lnTo>
                <a:lnTo>
                  <a:pt x="205382" y="17859"/>
                </a:lnTo>
                <a:lnTo>
                  <a:pt x="205382" y="17859"/>
                </a:lnTo>
                <a:lnTo>
                  <a:pt x="187523" y="17859"/>
                </a:lnTo>
                <a:lnTo>
                  <a:pt x="178593" y="17859"/>
                </a:lnTo>
                <a:lnTo>
                  <a:pt x="160734" y="26789"/>
                </a:lnTo>
                <a:lnTo>
                  <a:pt x="142875" y="44648"/>
                </a:lnTo>
                <a:lnTo>
                  <a:pt x="125015" y="62507"/>
                </a:lnTo>
                <a:lnTo>
                  <a:pt x="125015" y="80367"/>
                </a:lnTo>
                <a:lnTo>
                  <a:pt x="125015" y="107156"/>
                </a:lnTo>
                <a:lnTo>
                  <a:pt x="142875" y="125015"/>
                </a:lnTo>
                <a:lnTo>
                  <a:pt x="160734" y="151804"/>
                </a:lnTo>
                <a:lnTo>
                  <a:pt x="178593" y="160734"/>
                </a:lnTo>
                <a:lnTo>
                  <a:pt x="205382" y="169664"/>
                </a:lnTo>
                <a:lnTo>
                  <a:pt x="223242" y="169664"/>
                </a:lnTo>
                <a:lnTo>
                  <a:pt x="241101" y="142875"/>
                </a:lnTo>
                <a:lnTo>
                  <a:pt x="250031" y="107156"/>
                </a:lnTo>
                <a:lnTo>
                  <a:pt x="250031" y="10715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2009180" y="2714625"/>
            <a:ext cx="26790" cy="419696"/>
          </a:xfrm>
          <a:custGeom>
            <a:avLst/>
            <a:gdLst/>
            <a:ahLst/>
            <a:cxnLst/>
            <a:rect l="0" t="0" r="0" b="0"/>
            <a:pathLst>
              <a:path w="26790" h="419696">
                <a:moveTo>
                  <a:pt x="17859" y="0"/>
                </a:moveTo>
                <a:lnTo>
                  <a:pt x="17859" y="8930"/>
                </a:lnTo>
                <a:lnTo>
                  <a:pt x="26789" y="26789"/>
                </a:lnTo>
                <a:lnTo>
                  <a:pt x="26789" y="53578"/>
                </a:lnTo>
                <a:lnTo>
                  <a:pt x="17859" y="80367"/>
                </a:lnTo>
                <a:lnTo>
                  <a:pt x="17859" y="133945"/>
                </a:lnTo>
                <a:lnTo>
                  <a:pt x="17859" y="196453"/>
                </a:lnTo>
                <a:lnTo>
                  <a:pt x="17859" y="267890"/>
                </a:lnTo>
                <a:lnTo>
                  <a:pt x="8929" y="330398"/>
                </a:lnTo>
                <a:lnTo>
                  <a:pt x="8929" y="375046"/>
                </a:lnTo>
                <a:lnTo>
                  <a:pt x="8929" y="401836"/>
                </a:lnTo>
                <a:lnTo>
                  <a:pt x="8929" y="410765"/>
                </a:lnTo>
                <a:lnTo>
                  <a:pt x="8929" y="419695"/>
                </a:lnTo>
                <a:lnTo>
                  <a:pt x="0" y="401836"/>
                </a:lnTo>
                <a:lnTo>
                  <a:pt x="0" y="40183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973461" y="2893218"/>
            <a:ext cx="98228" cy="35720"/>
          </a:xfrm>
          <a:custGeom>
            <a:avLst/>
            <a:gdLst/>
            <a:ahLst/>
            <a:cxnLst/>
            <a:rect l="0" t="0" r="0" b="0"/>
            <a:pathLst>
              <a:path w="98228" h="35720">
                <a:moveTo>
                  <a:pt x="0" y="26789"/>
                </a:moveTo>
                <a:lnTo>
                  <a:pt x="17859" y="35719"/>
                </a:lnTo>
                <a:lnTo>
                  <a:pt x="44648" y="26789"/>
                </a:lnTo>
                <a:lnTo>
                  <a:pt x="71437" y="17860"/>
                </a:lnTo>
                <a:lnTo>
                  <a:pt x="98227" y="0"/>
                </a:lnTo>
                <a:lnTo>
                  <a:pt x="98227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107406" y="2875359"/>
            <a:ext cx="196454" cy="151806"/>
          </a:xfrm>
          <a:custGeom>
            <a:avLst/>
            <a:gdLst/>
            <a:ahLst/>
            <a:cxnLst/>
            <a:rect l="0" t="0" r="0" b="0"/>
            <a:pathLst>
              <a:path w="196454" h="151806">
                <a:moveTo>
                  <a:pt x="80367" y="8930"/>
                </a:moveTo>
                <a:lnTo>
                  <a:pt x="80367" y="17859"/>
                </a:lnTo>
                <a:lnTo>
                  <a:pt x="71438" y="8930"/>
                </a:lnTo>
                <a:lnTo>
                  <a:pt x="62508" y="8930"/>
                </a:lnTo>
                <a:lnTo>
                  <a:pt x="53578" y="8930"/>
                </a:lnTo>
                <a:lnTo>
                  <a:pt x="35719" y="26789"/>
                </a:lnTo>
                <a:lnTo>
                  <a:pt x="17860" y="44648"/>
                </a:lnTo>
                <a:lnTo>
                  <a:pt x="0" y="71437"/>
                </a:lnTo>
                <a:lnTo>
                  <a:pt x="0" y="98227"/>
                </a:lnTo>
                <a:lnTo>
                  <a:pt x="0" y="125016"/>
                </a:lnTo>
                <a:lnTo>
                  <a:pt x="17860" y="142875"/>
                </a:lnTo>
                <a:lnTo>
                  <a:pt x="26789" y="133945"/>
                </a:lnTo>
                <a:lnTo>
                  <a:pt x="44649" y="125016"/>
                </a:lnTo>
                <a:lnTo>
                  <a:pt x="62508" y="116086"/>
                </a:lnTo>
                <a:lnTo>
                  <a:pt x="89297" y="98227"/>
                </a:lnTo>
                <a:lnTo>
                  <a:pt x="98227" y="62508"/>
                </a:lnTo>
                <a:lnTo>
                  <a:pt x="107157" y="35719"/>
                </a:lnTo>
                <a:lnTo>
                  <a:pt x="107157" y="8930"/>
                </a:lnTo>
                <a:lnTo>
                  <a:pt x="116086" y="0"/>
                </a:lnTo>
                <a:lnTo>
                  <a:pt x="107157" y="0"/>
                </a:lnTo>
                <a:lnTo>
                  <a:pt x="98227" y="8930"/>
                </a:lnTo>
                <a:lnTo>
                  <a:pt x="98227" y="35719"/>
                </a:lnTo>
                <a:lnTo>
                  <a:pt x="89297" y="62508"/>
                </a:lnTo>
                <a:lnTo>
                  <a:pt x="89297" y="89297"/>
                </a:lnTo>
                <a:lnTo>
                  <a:pt x="80367" y="107156"/>
                </a:lnTo>
                <a:lnTo>
                  <a:pt x="89297" y="116086"/>
                </a:lnTo>
                <a:lnTo>
                  <a:pt x="98227" y="116086"/>
                </a:lnTo>
                <a:lnTo>
                  <a:pt x="107157" y="107156"/>
                </a:lnTo>
                <a:lnTo>
                  <a:pt x="116086" y="98227"/>
                </a:lnTo>
                <a:lnTo>
                  <a:pt x="133946" y="80367"/>
                </a:lnTo>
                <a:lnTo>
                  <a:pt x="142875" y="62508"/>
                </a:lnTo>
                <a:lnTo>
                  <a:pt x="151805" y="53578"/>
                </a:lnTo>
                <a:lnTo>
                  <a:pt x="160735" y="62508"/>
                </a:lnTo>
                <a:lnTo>
                  <a:pt x="160735" y="71437"/>
                </a:lnTo>
                <a:lnTo>
                  <a:pt x="160735" y="98227"/>
                </a:lnTo>
                <a:lnTo>
                  <a:pt x="169664" y="116086"/>
                </a:lnTo>
                <a:lnTo>
                  <a:pt x="169664" y="133945"/>
                </a:lnTo>
                <a:lnTo>
                  <a:pt x="178594" y="151805"/>
                </a:lnTo>
                <a:lnTo>
                  <a:pt x="178594" y="151805"/>
                </a:lnTo>
                <a:lnTo>
                  <a:pt x="187524" y="142875"/>
                </a:lnTo>
                <a:lnTo>
                  <a:pt x="196453" y="125016"/>
                </a:lnTo>
                <a:lnTo>
                  <a:pt x="196453" y="12501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2348508" y="2955726"/>
            <a:ext cx="62509" cy="26790"/>
          </a:xfrm>
          <a:custGeom>
            <a:avLst/>
            <a:gdLst/>
            <a:ahLst/>
            <a:cxnLst/>
            <a:rect l="0" t="0" r="0" b="0"/>
            <a:pathLst>
              <a:path w="62509" h="26790">
                <a:moveTo>
                  <a:pt x="0" y="17860"/>
                </a:moveTo>
                <a:lnTo>
                  <a:pt x="17859" y="26789"/>
                </a:lnTo>
                <a:lnTo>
                  <a:pt x="26789" y="26789"/>
                </a:lnTo>
                <a:lnTo>
                  <a:pt x="44648" y="17860"/>
                </a:lnTo>
                <a:lnTo>
                  <a:pt x="62508" y="0"/>
                </a:lnTo>
                <a:lnTo>
                  <a:pt x="62508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589609" y="2759273"/>
            <a:ext cx="26790" cy="312540"/>
          </a:xfrm>
          <a:custGeom>
            <a:avLst/>
            <a:gdLst/>
            <a:ahLst/>
            <a:cxnLst/>
            <a:rect l="0" t="0" r="0" b="0"/>
            <a:pathLst>
              <a:path w="26790" h="312540">
                <a:moveTo>
                  <a:pt x="0" y="0"/>
                </a:moveTo>
                <a:lnTo>
                  <a:pt x="0" y="8930"/>
                </a:lnTo>
                <a:lnTo>
                  <a:pt x="8930" y="17860"/>
                </a:lnTo>
                <a:lnTo>
                  <a:pt x="8930" y="17860"/>
                </a:lnTo>
                <a:lnTo>
                  <a:pt x="8930" y="26790"/>
                </a:lnTo>
                <a:lnTo>
                  <a:pt x="17860" y="62508"/>
                </a:lnTo>
                <a:lnTo>
                  <a:pt x="17860" y="116086"/>
                </a:lnTo>
                <a:lnTo>
                  <a:pt x="17860" y="160734"/>
                </a:lnTo>
                <a:lnTo>
                  <a:pt x="8930" y="223242"/>
                </a:lnTo>
                <a:lnTo>
                  <a:pt x="17860" y="267891"/>
                </a:lnTo>
                <a:lnTo>
                  <a:pt x="8930" y="303609"/>
                </a:lnTo>
                <a:lnTo>
                  <a:pt x="17860" y="312539"/>
                </a:lnTo>
                <a:lnTo>
                  <a:pt x="26789" y="303609"/>
                </a:lnTo>
                <a:lnTo>
                  <a:pt x="26789" y="294680"/>
                </a:lnTo>
                <a:lnTo>
                  <a:pt x="26789" y="267891"/>
                </a:lnTo>
                <a:lnTo>
                  <a:pt x="26789" y="26789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589609" y="2768203"/>
            <a:ext cx="285751" cy="330399"/>
          </a:xfrm>
          <a:custGeom>
            <a:avLst/>
            <a:gdLst/>
            <a:ahLst/>
            <a:cxnLst/>
            <a:rect l="0" t="0" r="0" b="0"/>
            <a:pathLst>
              <a:path w="285751" h="330399">
                <a:moveTo>
                  <a:pt x="0" y="17860"/>
                </a:moveTo>
                <a:lnTo>
                  <a:pt x="0" y="8930"/>
                </a:lnTo>
                <a:lnTo>
                  <a:pt x="0" y="8930"/>
                </a:lnTo>
                <a:lnTo>
                  <a:pt x="8930" y="8930"/>
                </a:lnTo>
                <a:lnTo>
                  <a:pt x="17860" y="0"/>
                </a:lnTo>
                <a:lnTo>
                  <a:pt x="44649" y="0"/>
                </a:lnTo>
                <a:lnTo>
                  <a:pt x="62508" y="0"/>
                </a:lnTo>
                <a:lnTo>
                  <a:pt x="89297" y="17860"/>
                </a:lnTo>
                <a:lnTo>
                  <a:pt x="98227" y="44648"/>
                </a:lnTo>
                <a:lnTo>
                  <a:pt x="98227" y="71437"/>
                </a:lnTo>
                <a:lnTo>
                  <a:pt x="80368" y="98226"/>
                </a:lnTo>
                <a:lnTo>
                  <a:pt x="53579" y="125015"/>
                </a:lnTo>
                <a:lnTo>
                  <a:pt x="35719" y="142875"/>
                </a:lnTo>
                <a:lnTo>
                  <a:pt x="17860" y="151804"/>
                </a:lnTo>
                <a:lnTo>
                  <a:pt x="8930" y="160734"/>
                </a:lnTo>
                <a:lnTo>
                  <a:pt x="17860" y="169664"/>
                </a:lnTo>
                <a:lnTo>
                  <a:pt x="35719" y="169664"/>
                </a:lnTo>
                <a:lnTo>
                  <a:pt x="62508" y="178593"/>
                </a:lnTo>
                <a:lnTo>
                  <a:pt x="89297" y="187523"/>
                </a:lnTo>
                <a:lnTo>
                  <a:pt x="116086" y="205383"/>
                </a:lnTo>
                <a:lnTo>
                  <a:pt x="133946" y="223242"/>
                </a:lnTo>
                <a:lnTo>
                  <a:pt x="133946" y="250031"/>
                </a:lnTo>
                <a:lnTo>
                  <a:pt x="125016" y="267890"/>
                </a:lnTo>
                <a:lnTo>
                  <a:pt x="98227" y="285750"/>
                </a:lnTo>
                <a:lnTo>
                  <a:pt x="71438" y="303609"/>
                </a:lnTo>
                <a:lnTo>
                  <a:pt x="53579" y="321468"/>
                </a:lnTo>
                <a:lnTo>
                  <a:pt x="35719" y="330398"/>
                </a:lnTo>
                <a:lnTo>
                  <a:pt x="35719" y="312539"/>
                </a:lnTo>
                <a:lnTo>
                  <a:pt x="44649" y="303609"/>
                </a:lnTo>
                <a:lnTo>
                  <a:pt x="71438" y="276820"/>
                </a:lnTo>
                <a:lnTo>
                  <a:pt x="107157" y="241101"/>
                </a:lnTo>
                <a:lnTo>
                  <a:pt x="151805" y="214312"/>
                </a:lnTo>
                <a:lnTo>
                  <a:pt x="187524" y="196453"/>
                </a:lnTo>
                <a:lnTo>
                  <a:pt x="223243" y="178593"/>
                </a:lnTo>
                <a:lnTo>
                  <a:pt x="241102" y="169664"/>
                </a:lnTo>
                <a:lnTo>
                  <a:pt x="241102" y="178593"/>
                </a:lnTo>
                <a:lnTo>
                  <a:pt x="232172" y="187523"/>
                </a:lnTo>
                <a:lnTo>
                  <a:pt x="214313" y="214312"/>
                </a:lnTo>
                <a:lnTo>
                  <a:pt x="187524" y="241101"/>
                </a:lnTo>
                <a:lnTo>
                  <a:pt x="169664" y="276820"/>
                </a:lnTo>
                <a:lnTo>
                  <a:pt x="160735" y="285750"/>
                </a:lnTo>
                <a:lnTo>
                  <a:pt x="169664" y="303609"/>
                </a:lnTo>
                <a:lnTo>
                  <a:pt x="187524" y="303609"/>
                </a:lnTo>
                <a:lnTo>
                  <a:pt x="205383" y="285750"/>
                </a:lnTo>
                <a:lnTo>
                  <a:pt x="232172" y="267890"/>
                </a:lnTo>
                <a:lnTo>
                  <a:pt x="258961" y="241101"/>
                </a:lnTo>
                <a:lnTo>
                  <a:pt x="276821" y="214312"/>
                </a:lnTo>
                <a:lnTo>
                  <a:pt x="285750" y="196453"/>
                </a:lnTo>
                <a:lnTo>
                  <a:pt x="276821" y="169664"/>
                </a:lnTo>
                <a:lnTo>
                  <a:pt x="276821" y="142875"/>
                </a:lnTo>
                <a:lnTo>
                  <a:pt x="267891" y="125015"/>
                </a:lnTo>
                <a:lnTo>
                  <a:pt x="258961" y="98226"/>
                </a:lnTo>
                <a:lnTo>
                  <a:pt x="258961" y="9822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946797" y="2803921"/>
            <a:ext cx="107157" cy="303611"/>
          </a:xfrm>
          <a:custGeom>
            <a:avLst/>
            <a:gdLst/>
            <a:ahLst/>
            <a:cxnLst/>
            <a:rect l="0" t="0" r="0" b="0"/>
            <a:pathLst>
              <a:path w="107157" h="303611">
                <a:moveTo>
                  <a:pt x="0" y="0"/>
                </a:moveTo>
                <a:lnTo>
                  <a:pt x="17859" y="8930"/>
                </a:lnTo>
                <a:lnTo>
                  <a:pt x="26789" y="26790"/>
                </a:lnTo>
                <a:lnTo>
                  <a:pt x="26789" y="53579"/>
                </a:lnTo>
                <a:lnTo>
                  <a:pt x="26789" y="89297"/>
                </a:lnTo>
                <a:lnTo>
                  <a:pt x="17859" y="125016"/>
                </a:lnTo>
                <a:lnTo>
                  <a:pt x="8930" y="169665"/>
                </a:lnTo>
                <a:lnTo>
                  <a:pt x="0" y="214313"/>
                </a:lnTo>
                <a:lnTo>
                  <a:pt x="0" y="258961"/>
                </a:lnTo>
                <a:lnTo>
                  <a:pt x="17859" y="294680"/>
                </a:lnTo>
                <a:lnTo>
                  <a:pt x="35719" y="303610"/>
                </a:lnTo>
                <a:lnTo>
                  <a:pt x="62508" y="294680"/>
                </a:lnTo>
                <a:lnTo>
                  <a:pt x="80367" y="267891"/>
                </a:lnTo>
                <a:lnTo>
                  <a:pt x="107156" y="232172"/>
                </a:lnTo>
                <a:lnTo>
                  <a:pt x="107156" y="23217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3107531" y="2794992"/>
            <a:ext cx="44650" cy="339329"/>
          </a:xfrm>
          <a:custGeom>
            <a:avLst/>
            <a:gdLst/>
            <a:ahLst/>
            <a:cxnLst/>
            <a:rect l="0" t="0" r="0" b="0"/>
            <a:pathLst>
              <a:path w="44650" h="339329">
                <a:moveTo>
                  <a:pt x="0" y="0"/>
                </a:moveTo>
                <a:lnTo>
                  <a:pt x="8930" y="26789"/>
                </a:lnTo>
                <a:lnTo>
                  <a:pt x="8930" y="62508"/>
                </a:lnTo>
                <a:lnTo>
                  <a:pt x="8930" y="107156"/>
                </a:lnTo>
                <a:lnTo>
                  <a:pt x="0" y="151804"/>
                </a:lnTo>
                <a:lnTo>
                  <a:pt x="0" y="205383"/>
                </a:lnTo>
                <a:lnTo>
                  <a:pt x="0" y="258961"/>
                </a:lnTo>
                <a:lnTo>
                  <a:pt x="0" y="303609"/>
                </a:lnTo>
                <a:lnTo>
                  <a:pt x="0" y="330398"/>
                </a:lnTo>
                <a:lnTo>
                  <a:pt x="8930" y="339328"/>
                </a:lnTo>
                <a:lnTo>
                  <a:pt x="26789" y="339328"/>
                </a:lnTo>
                <a:lnTo>
                  <a:pt x="44649" y="330398"/>
                </a:lnTo>
                <a:lnTo>
                  <a:pt x="44649" y="303609"/>
                </a:lnTo>
                <a:lnTo>
                  <a:pt x="44649" y="30360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3027164" y="2893218"/>
            <a:ext cx="303610" cy="232173"/>
          </a:xfrm>
          <a:custGeom>
            <a:avLst/>
            <a:gdLst/>
            <a:ahLst/>
            <a:cxnLst/>
            <a:rect l="0" t="0" r="0" b="0"/>
            <a:pathLst>
              <a:path w="303610" h="232173">
                <a:moveTo>
                  <a:pt x="0" y="44649"/>
                </a:moveTo>
                <a:lnTo>
                  <a:pt x="17859" y="44649"/>
                </a:lnTo>
                <a:lnTo>
                  <a:pt x="53578" y="44649"/>
                </a:lnTo>
                <a:lnTo>
                  <a:pt x="89297" y="26789"/>
                </a:lnTo>
                <a:lnTo>
                  <a:pt x="125016" y="8930"/>
                </a:lnTo>
                <a:lnTo>
                  <a:pt x="169664" y="0"/>
                </a:lnTo>
                <a:lnTo>
                  <a:pt x="205383" y="0"/>
                </a:lnTo>
                <a:lnTo>
                  <a:pt x="223242" y="17860"/>
                </a:lnTo>
                <a:lnTo>
                  <a:pt x="232172" y="35719"/>
                </a:lnTo>
                <a:lnTo>
                  <a:pt x="232172" y="62508"/>
                </a:lnTo>
                <a:lnTo>
                  <a:pt x="232172" y="80368"/>
                </a:lnTo>
                <a:lnTo>
                  <a:pt x="214313" y="116086"/>
                </a:lnTo>
                <a:lnTo>
                  <a:pt x="196453" y="151805"/>
                </a:lnTo>
                <a:lnTo>
                  <a:pt x="196453" y="178594"/>
                </a:lnTo>
                <a:lnTo>
                  <a:pt x="196453" y="196453"/>
                </a:lnTo>
                <a:lnTo>
                  <a:pt x="205383" y="214313"/>
                </a:lnTo>
                <a:lnTo>
                  <a:pt x="223242" y="223243"/>
                </a:lnTo>
                <a:lnTo>
                  <a:pt x="241102" y="232172"/>
                </a:lnTo>
                <a:lnTo>
                  <a:pt x="258961" y="232172"/>
                </a:lnTo>
                <a:lnTo>
                  <a:pt x="285750" y="223243"/>
                </a:lnTo>
                <a:lnTo>
                  <a:pt x="303609" y="214313"/>
                </a:lnTo>
                <a:lnTo>
                  <a:pt x="303609" y="196453"/>
                </a:lnTo>
                <a:lnTo>
                  <a:pt x="303609" y="19645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178969" y="2946796"/>
            <a:ext cx="750095" cy="232173"/>
          </a:xfrm>
          <a:custGeom>
            <a:avLst/>
            <a:gdLst/>
            <a:ahLst/>
            <a:cxnLst/>
            <a:rect l="0" t="0" r="0" b="0"/>
            <a:pathLst>
              <a:path w="750095" h="232173">
                <a:moveTo>
                  <a:pt x="0" y="53579"/>
                </a:moveTo>
                <a:lnTo>
                  <a:pt x="26789" y="53579"/>
                </a:lnTo>
                <a:lnTo>
                  <a:pt x="62508" y="44649"/>
                </a:lnTo>
                <a:lnTo>
                  <a:pt x="116086" y="26790"/>
                </a:lnTo>
                <a:lnTo>
                  <a:pt x="151804" y="8930"/>
                </a:lnTo>
                <a:lnTo>
                  <a:pt x="196453" y="0"/>
                </a:lnTo>
                <a:lnTo>
                  <a:pt x="214312" y="8930"/>
                </a:lnTo>
                <a:lnTo>
                  <a:pt x="232172" y="26790"/>
                </a:lnTo>
                <a:lnTo>
                  <a:pt x="232172" y="53579"/>
                </a:lnTo>
                <a:lnTo>
                  <a:pt x="223242" y="89297"/>
                </a:lnTo>
                <a:lnTo>
                  <a:pt x="214312" y="133946"/>
                </a:lnTo>
                <a:lnTo>
                  <a:pt x="214312" y="160735"/>
                </a:lnTo>
                <a:lnTo>
                  <a:pt x="205383" y="187524"/>
                </a:lnTo>
                <a:lnTo>
                  <a:pt x="205383" y="196454"/>
                </a:lnTo>
                <a:lnTo>
                  <a:pt x="205383" y="187524"/>
                </a:lnTo>
                <a:lnTo>
                  <a:pt x="214312" y="169665"/>
                </a:lnTo>
                <a:lnTo>
                  <a:pt x="223242" y="142875"/>
                </a:lnTo>
                <a:lnTo>
                  <a:pt x="250031" y="116086"/>
                </a:lnTo>
                <a:lnTo>
                  <a:pt x="258961" y="89297"/>
                </a:lnTo>
                <a:lnTo>
                  <a:pt x="276820" y="53579"/>
                </a:lnTo>
                <a:lnTo>
                  <a:pt x="285750" y="44649"/>
                </a:lnTo>
                <a:lnTo>
                  <a:pt x="294679" y="35719"/>
                </a:lnTo>
                <a:lnTo>
                  <a:pt x="294679" y="53579"/>
                </a:lnTo>
                <a:lnTo>
                  <a:pt x="294679" y="80368"/>
                </a:lnTo>
                <a:lnTo>
                  <a:pt x="294679" y="107157"/>
                </a:lnTo>
                <a:lnTo>
                  <a:pt x="294679" y="133946"/>
                </a:lnTo>
                <a:lnTo>
                  <a:pt x="294679" y="160735"/>
                </a:lnTo>
                <a:lnTo>
                  <a:pt x="294679" y="169665"/>
                </a:lnTo>
                <a:lnTo>
                  <a:pt x="312539" y="160735"/>
                </a:lnTo>
                <a:lnTo>
                  <a:pt x="330398" y="151805"/>
                </a:lnTo>
                <a:lnTo>
                  <a:pt x="348258" y="133946"/>
                </a:lnTo>
                <a:lnTo>
                  <a:pt x="375047" y="98227"/>
                </a:lnTo>
                <a:lnTo>
                  <a:pt x="401836" y="80368"/>
                </a:lnTo>
                <a:lnTo>
                  <a:pt x="428625" y="53579"/>
                </a:lnTo>
                <a:lnTo>
                  <a:pt x="446484" y="44649"/>
                </a:lnTo>
                <a:lnTo>
                  <a:pt x="455414" y="44649"/>
                </a:lnTo>
                <a:lnTo>
                  <a:pt x="455414" y="62508"/>
                </a:lnTo>
                <a:lnTo>
                  <a:pt x="455414" y="80368"/>
                </a:lnTo>
                <a:lnTo>
                  <a:pt x="455414" y="116086"/>
                </a:lnTo>
                <a:lnTo>
                  <a:pt x="446484" y="160735"/>
                </a:lnTo>
                <a:lnTo>
                  <a:pt x="446484" y="196454"/>
                </a:lnTo>
                <a:lnTo>
                  <a:pt x="446484" y="214313"/>
                </a:lnTo>
                <a:lnTo>
                  <a:pt x="473273" y="214313"/>
                </a:lnTo>
                <a:lnTo>
                  <a:pt x="508992" y="214313"/>
                </a:lnTo>
                <a:lnTo>
                  <a:pt x="544711" y="187524"/>
                </a:lnTo>
                <a:lnTo>
                  <a:pt x="580429" y="160735"/>
                </a:lnTo>
                <a:lnTo>
                  <a:pt x="607219" y="133946"/>
                </a:lnTo>
                <a:lnTo>
                  <a:pt x="634008" y="107157"/>
                </a:lnTo>
                <a:lnTo>
                  <a:pt x="651867" y="89297"/>
                </a:lnTo>
                <a:lnTo>
                  <a:pt x="660797" y="80368"/>
                </a:lnTo>
                <a:lnTo>
                  <a:pt x="669726" y="62508"/>
                </a:lnTo>
                <a:lnTo>
                  <a:pt x="660797" y="62508"/>
                </a:lnTo>
                <a:lnTo>
                  <a:pt x="642937" y="71438"/>
                </a:lnTo>
                <a:lnTo>
                  <a:pt x="625078" y="80368"/>
                </a:lnTo>
                <a:lnTo>
                  <a:pt x="598289" y="98227"/>
                </a:lnTo>
                <a:lnTo>
                  <a:pt x="580429" y="116086"/>
                </a:lnTo>
                <a:lnTo>
                  <a:pt x="562570" y="142875"/>
                </a:lnTo>
                <a:lnTo>
                  <a:pt x="544711" y="178594"/>
                </a:lnTo>
                <a:lnTo>
                  <a:pt x="544711" y="196454"/>
                </a:lnTo>
                <a:lnTo>
                  <a:pt x="553640" y="214313"/>
                </a:lnTo>
                <a:lnTo>
                  <a:pt x="571500" y="214313"/>
                </a:lnTo>
                <a:lnTo>
                  <a:pt x="598289" y="205383"/>
                </a:lnTo>
                <a:lnTo>
                  <a:pt x="625078" y="178594"/>
                </a:lnTo>
                <a:lnTo>
                  <a:pt x="642937" y="142875"/>
                </a:lnTo>
                <a:lnTo>
                  <a:pt x="660797" y="107157"/>
                </a:lnTo>
                <a:lnTo>
                  <a:pt x="669726" y="80368"/>
                </a:lnTo>
                <a:lnTo>
                  <a:pt x="678656" y="62508"/>
                </a:lnTo>
                <a:lnTo>
                  <a:pt x="669726" y="53579"/>
                </a:lnTo>
                <a:lnTo>
                  <a:pt x="669726" y="71438"/>
                </a:lnTo>
                <a:lnTo>
                  <a:pt x="678656" y="98227"/>
                </a:lnTo>
                <a:lnTo>
                  <a:pt x="660797" y="133946"/>
                </a:lnTo>
                <a:lnTo>
                  <a:pt x="660797" y="169665"/>
                </a:lnTo>
                <a:lnTo>
                  <a:pt x="669726" y="205383"/>
                </a:lnTo>
                <a:lnTo>
                  <a:pt x="678656" y="223243"/>
                </a:lnTo>
                <a:lnTo>
                  <a:pt x="705445" y="232172"/>
                </a:lnTo>
                <a:lnTo>
                  <a:pt x="723304" y="214313"/>
                </a:lnTo>
                <a:lnTo>
                  <a:pt x="750094" y="196454"/>
                </a:lnTo>
                <a:lnTo>
                  <a:pt x="750094" y="160735"/>
                </a:lnTo>
                <a:lnTo>
                  <a:pt x="750094" y="16073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3964781" y="2982515"/>
            <a:ext cx="151806" cy="214314"/>
          </a:xfrm>
          <a:custGeom>
            <a:avLst/>
            <a:gdLst/>
            <a:ahLst/>
            <a:cxnLst/>
            <a:rect l="0" t="0" r="0" b="0"/>
            <a:pathLst>
              <a:path w="151806" h="214314">
                <a:moveTo>
                  <a:pt x="26789" y="8930"/>
                </a:moveTo>
                <a:lnTo>
                  <a:pt x="17860" y="44649"/>
                </a:lnTo>
                <a:lnTo>
                  <a:pt x="8930" y="98227"/>
                </a:lnTo>
                <a:lnTo>
                  <a:pt x="0" y="133946"/>
                </a:lnTo>
                <a:lnTo>
                  <a:pt x="0" y="151805"/>
                </a:lnTo>
                <a:lnTo>
                  <a:pt x="0" y="169664"/>
                </a:lnTo>
                <a:lnTo>
                  <a:pt x="0" y="160735"/>
                </a:lnTo>
                <a:lnTo>
                  <a:pt x="17860" y="151805"/>
                </a:lnTo>
                <a:lnTo>
                  <a:pt x="26789" y="133946"/>
                </a:lnTo>
                <a:lnTo>
                  <a:pt x="44649" y="98227"/>
                </a:lnTo>
                <a:lnTo>
                  <a:pt x="62508" y="62508"/>
                </a:lnTo>
                <a:lnTo>
                  <a:pt x="89297" y="17860"/>
                </a:lnTo>
                <a:lnTo>
                  <a:pt x="98227" y="0"/>
                </a:lnTo>
                <a:lnTo>
                  <a:pt x="107157" y="0"/>
                </a:lnTo>
                <a:lnTo>
                  <a:pt x="107157" y="17860"/>
                </a:lnTo>
                <a:lnTo>
                  <a:pt x="107157" y="44649"/>
                </a:lnTo>
                <a:lnTo>
                  <a:pt x="107157" y="89297"/>
                </a:lnTo>
                <a:lnTo>
                  <a:pt x="98227" y="133946"/>
                </a:lnTo>
                <a:lnTo>
                  <a:pt x="107157" y="169664"/>
                </a:lnTo>
                <a:lnTo>
                  <a:pt x="116086" y="196453"/>
                </a:lnTo>
                <a:lnTo>
                  <a:pt x="125016" y="214313"/>
                </a:lnTo>
                <a:lnTo>
                  <a:pt x="142875" y="205383"/>
                </a:lnTo>
                <a:lnTo>
                  <a:pt x="151805" y="187524"/>
                </a:lnTo>
                <a:lnTo>
                  <a:pt x="151805" y="18752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4161234" y="2955726"/>
            <a:ext cx="723306" cy="258962"/>
          </a:xfrm>
          <a:custGeom>
            <a:avLst/>
            <a:gdLst/>
            <a:ahLst/>
            <a:cxnLst/>
            <a:rect l="0" t="0" r="0" b="0"/>
            <a:pathLst>
              <a:path w="723306" h="258962">
                <a:moveTo>
                  <a:pt x="26789" y="71438"/>
                </a:moveTo>
                <a:lnTo>
                  <a:pt x="17860" y="125016"/>
                </a:lnTo>
                <a:lnTo>
                  <a:pt x="17860" y="169664"/>
                </a:lnTo>
                <a:lnTo>
                  <a:pt x="8930" y="205383"/>
                </a:lnTo>
                <a:lnTo>
                  <a:pt x="0" y="223242"/>
                </a:lnTo>
                <a:lnTo>
                  <a:pt x="8930" y="232172"/>
                </a:lnTo>
                <a:lnTo>
                  <a:pt x="8930" y="232172"/>
                </a:lnTo>
                <a:lnTo>
                  <a:pt x="17860" y="214313"/>
                </a:lnTo>
                <a:lnTo>
                  <a:pt x="26789" y="196453"/>
                </a:lnTo>
                <a:lnTo>
                  <a:pt x="35719" y="160735"/>
                </a:lnTo>
                <a:lnTo>
                  <a:pt x="53579" y="125016"/>
                </a:lnTo>
                <a:lnTo>
                  <a:pt x="62508" y="89297"/>
                </a:lnTo>
                <a:lnTo>
                  <a:pt x="80368" y="62508"/>
                </a:lnTo>
                <a:lnTo>
                  <a:pt x="80368" y="53578"/>
                </a:lnTo>
                <a:lnTo>
                  <a:pt x="89297" y="53578"/>
                </a:lnTo>
                <a:lnTo>
                  <a:pt x="98227" y="71438"/>
                </a:lnTo>
                <a:lnTo>
                  <a:pt x="107157" y="98227"/>
                </a:lnTo>
                <a:lnTo>
                  <a:pt x="107157" y="133945"/>
                </a:lnTo>
                <a:lnTo>
                  <a:pt x="116086" y="169664"/>
                </a:lnTo>
                <a:lnTo>
                  <a:pt x="125016" y="214313"/>
                </a:lnTo>
                <a:lnTo>
                  <a:pt x="142875" y="241102"/>
                </a:lnTo>
                <a:lnTo>
                  <a:pt x="160735" y="258961"/>
                </a:lnTo>
                <a:lnTo>
                  <a:pt x="187524" y="250031"/>
                </a:lnTo>
                <a:lnTo>
                  <a:pt x="223243" y="232172"/>
                </a:lnTo>
                <a:lnTo>
                  <a:pt x="258961" y="196453"/>
                </a:lnTo>
                <a:lnTo>
                  <a:pt x="294680" y="160735"/>
                </a:lnTo>
                <a:lnTo>
                  <a:pt x="339329" y="116086"/>
                </a:lnTo>
                <a:lnTo>
                  <a:pt x="375047" y="80367"/>
                </a:lnTo>
                <a:lnTo>
                  <a:pt x="410766" y="44649"/>
                </a:lnTo>
                <a:lnTo>
                  <a:pt x="437555" y="8930"/>
                </a:lnTo>
                <a:lnTo>
                  <a:pt x="455414" y="0"/>
                </a:lnTo>
                <a:lnTo>
                  <a:pt x="464344" y="0"/>
                </a:lnTo>
                <a:lnTo>
                  <a:pt x="455414" y="0"/>
                </a:lnTo>
                <a:lnTo>
                  <a:pt x="446485" y="8930"/>
                </a:lnTo>
                <a:lnTo>
                  <a:pt x="437555" y="17860"/>
                </a:lnTo>
                <a:lnTo>
                  <a:pt x="410766" y="35719"/>
                </a:lnTo>
                <a:lnTo>
                  <a:pt x="383977" y="71438"/>
                </a:lnTo>
                <a:lnTo>
                  <a:pt x="366118" y="107156"/>
                </a:lnTo>
                <a:lnTo>
                  <a:pt x="357188" y="160735"/>
                </a:lnTo>
                <a:lnTo>
                  <a:pt x="375047" y="187524"/>
                </a:lnTo>
                <a:lnTo>
                  <a:pt x="392907" y="214313"/>
                </a:lnTo>
                <a:lnTo>
                  <a:pt x="419696" y="223242"/>
                </a:lnTo>
                <a:lnTo>
                  <a:pt x="464344" y="223242"/>
                </a:lnTo>
                <a:lnTo>
                  <a:pt x="500063" y="196453"/>
                </a:lnTo>
                <a:lnTo>
                  <a:pt x="544711" y="169664"/>
                </a:lnTo>
                <a:lnTo>
                  <a:pt x="571500" y="133945"/>
                </a:lnTo>
                <a:lnTo>
                  <a:pt x="598289" y="98227"/>
                </a:lnTo>
                <a:lnTo>
                  <a:pt x="607219" y="71438"/>
                </a:lnTo>
                <a:lnTo>
                  <a:pt x="607219" y="44649"/>
                </a:lnTo>
                <a:lnTo>
                  <a:pt x="589360" y="53578"/>
                </a:lnTo>
                <a:lnTo>
                  <a:pt x="562571" y="80367"/>
                </a:lnTo>
                <a:lnTo>
                  <a:pt x="535782" y="116086"/>
                </a:lnTo>
                <a:lnTo>
                  <a:pt x="508993" y="151805"/>
                </a:lnTo>
                <a:lnTo>
                  <a:pt x="491133" y="187524"/>
                </a:lnTo>
                <a:lnTo>
                  <a:pt x="491133" y="214313"/>
                </a:lnTo>
                <a:lnTo>
                  <a:pt x="491133" y="223242"/>
                </a:lnTo>
                <a:lnTo>
                  <a:pt x="500063" y="232172"/>
                </a:lnTo>
                <a:lnTo>
                  <a:pt x="517922" y="223242"/>
                </a:lnTo>
                <a:lnTo>
                  <a:pt x="535782" y="205383"/>
                </a:lnTo>
                <a:lnTo>
                  <a:pt x="562571" y="187524"/>
                </a:lnTo>
                <a:lnTo>
                  <a:pt x="580430" y="160735"/>
                </a:lnTo>
                <a:lnTo>
                  <a:pt x="589360" y="133945"/>
                </a:lnTo>
                <a:lnTo>
                  <a:pt x="598289" y="116086"/>
                </a:lnTo>
                <a:lnTo>
                  <a:pt x="607219" y="107156"/>
                </a:lnTo>
                <a:lnTo>
                  <a:pt x="616149" y="107156"/>
                </a:lnTo>
                <a:lnTo>
                  <a:pt x="607219" y="116086"/>
                </a:lnTo>
                <a:lnTo>
                  <a:pt x="598289" y="142875"/>
                </a:lnTo>
                <a:lnTo>
                  <a:pt x="598289" y="169664"/>
                </a:lnTo>
                <a:lnTo>
                  <a:pt x="598289" y="187524"/>
                </a:lnTo>
                <a:lnTo>
                  <a:pt x="598289" y="205383"/>
                </a:lnTo>
                <a:lnTo>
                  <a:pt x="607219" y="214313"/>
                </a:lnTo>
                <a:lnTo>
                  <a:pt x="607219" y="214313"/>
                </a:lnTo>
                <a:lnTo>
                  <a:pt x="625079" y="205383"/>
                </a:lnTo>
                <a:lnTo>
                  <a:pt x="634008" y="196453"/>
                </a:lnTo>
                <a:lnTo>
                  <a:pt x="651868" y="169664"/>
                </a:lnTo>
                <a:lnTo>
                  <a:pt x="678657" y="151805"/>
                </a:lnTo>
                <a:lnTo>
                  <a:pt x="696516" y="133945"/>
                </a:lnTo>
                <a:lnTo>
                  <a:pt x="714375" y="125016"/>
                </a:lnTo>
                <a:lnTo>
                  <a:pt x="714375" y="125016"/>
                </a:lnTo>
                <a:lnTo>
                  <a:pt x="714375" y="125016"/>
                </a:lnTo>
                <a:lnTo>
                  <a:pt x="723305" y="142875"/>
                </a:lnTo>
                <a:lnTo>
                  <a:pt x="714375" y="160735"/>
                </a:lnTo>
                <a:lnTo>
                  <a:pt x="705446" y="187524"/>
                </a:lnTo>
                <a:lnTo>
                  <a:pt x="696516" y="223242"/>
                </a:lnTo>
                <a:lnTo>
                  <a:pt x="678657" y="241102"/>
                </a:lnTo>
                <a:lnTo>
                  <a:pt x="669727" y="250031"/>
                </a:lnTo>
                <a:lnTo>
                  <a:pt x="660797" y="250031"/>
                </a:lnTo>
                <a:lnTo>
                  <a:pt x="651868" y="241102"/>
                </a:lnTo>
                <a:lnTo>
                  <a:pt x="660797" y="214313"/>
                </a:lnTo>
                <a:lnTo>
                  <a:pt x="660797" y="178594"/>
                </a:lnTo>
                <a:lnTo>
                  <a:pt x="669727" y="125016"/>
                </a:lnTo>
                <a:lnTo>
                  <a:pt x="669727" y="12501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4938117" y="2803921"/>
            <a:ext cx="178595" cy="446486"/>
          </a:xfrm>
          <a:custGeom>
            <a:avLst/>
            <a:gdLst/>
            <a:ahLst/>
            <a:cxnLst/>
            <a:rect l="0" t="0" r="0" b="0"/>
            <a:pathLst>
              <a:path w="178595" h="446486">
                <a:moveTo>
                  <a:pt x="0" y="8930"/>
                </a:moveTo>
                <a:lnTo>
                  <a:pt x="17860" y="0"/>
                </a:lnTo>
                <a:lnTo>
                  <a:pt x="26789" y="17860"/>
                </a:lnTo>
                <a:lnTo>
                  <a:pt x="35719" y="35719"/>
                </a:lnTo>
                <a:lnTo>
                  <a:pt x="44649" y="53579"/>
                </a:lnTo>
                <a:lnTo>
                  <a:pt x="44649" y="98227"/>
                </a:lnTo>
                <a:lnTo>
                  <a:pt x="35719" y="160735"/>
                </a:lnTo>
                <a:lnTo>
                  <a:pt x="17860" y="232172"/>
                </a:lnTo>
                <a:lnTo>
                  <a:pt x="8930" y="303610"/>
                </a:lnTo>
                <a:lnTo>
                  <a:pt x="17860" y="366118"/>
                </a:lnTo>
                <a:lnTo>
                  <a:pt x="17860" y="410766"/>
                </a:lnTo>
                <a:lnTo>
                  <a:pt x="35719" y="437555"/>
                </a:lnTo>
                <a:lnTo>
                  <a:pt x="53578" y="446485"/>
                </a:lnTo>
                <a:lnTo>
                  <a:pt x="80367" y="428625"/>
                </a:lnTo>
                <a:lnTo>
                  <a:pt x="98227" y="401836"/>
                </a:lnTo>
                <a:lnTo>
                  <a:pt x="116086" y="357188"/>
                </a:lnTo>
                <a:lnTo>
                  <a:pt x="133946" y="312540"/>
                </a:lnTo>
                <a:lnTo>
                  <a:pt x="142875" y="285750"/>
                </a:lnTo>
                <a:lnTo>
                  <a:pt x="151805" y="285750"/>
                </a:lnTo>
                <a:lnTo>
                  <a:pt x="142875" y="294680"/>
                </a:lnTo>
                <a:lnTo>
                  <a:pt x="133946" y="321469"/>
                </a:lnTo>
                <a:lnTo>
                  <a:pt x="133946" y="357188"/>
                </a:lnTo>
                <a:lnTo>
                  <a:pt x="133946" y="383977"/>
                </a:lnTo>
                <a:lnTo>
                  <a:pt x="142875" y="410766"/>
                </a:lnTo>
                <a:lnTo>
                  <a:pt x="142875" y="428625"/>
                </a:lnTo>
                <a:lnTo>
                  <a:pt x="151805" y="437555"/>
                </a:lnTo>
                <a:lnTo>
                  <a:pt x="151805" y="428625"/>
                </a:lnTo>
                <a:lnTo>
                  <a:pt x="169664" y="410766"/>
                </a:lnTo>
                <a:lnTo>
                  <a:pt x="178594" y="375047"/>
                </a:lnTo>
                <a:lnTo>
                  <a:pt x="169664" y="348258"/>
                </a:lnTo>
                <a:lnTo>
                  <a:pt x="151805" y="303610"/>
                </a:lnTo>
                <a:lnTo>
                  <a:pt x="116086" y="267891"/>
                </a:lnTo>
                <a:lnTo>
                  <a:pt x="116086" y="26789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6277570" y="3000375"/>
            <a:ext cx="17861" cy="17860"/>
          </a:xfrm>
          <a:custGeom>
            <a:avLst/>
            <a:gdLst/>
            <a:ahLst/>
            <a:cxnLst/>
            <a:rect l="0" t="0" r="0" b="0"/>
            <a:pathLst>
              <a:path w="17861" h="17860">
                <a:moveTo>
                  <a:pt x="0" y="17859"/>
                </a:moveTo>
                <a:lnTo>
                  <a:pt x="8930" y="17859"/>
                </a:lnTo>
                <a:lnTo>
                  <a:pt x="8930" y="17859"/>
                </a:lnTo>
                <a:lnTo>
                  <a:pt x="17860" y="0"/>
                </a:lnTo>
                <a:lnTo>
                  <a:pt x="17860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6438305" y="2732484"/>
            <a:ext cx="125016" cy="366118"/>
          </a:xfrm>
          <a:custGeom>
            <a:avLst/>
            <a:gdLst/>
            <a:ahLst/>
            <a:cxnLst/>
            <a:rect l="0" t="0" r="0" b="0"/>
            <a:pathLst>
              <a:path w="125016" h="366118">
                <a:moveTo>
                  <a:pt x="98226" y="0"/>
                </a:moveTo>
                <a:lnTo>
                  <a:pt x="98226" y="0"/>
                </a:lnTo>
                <a:lnTo>
                  <a:pt x="89297" y="8930"/>
                </a:lnTo>
                <a:lnTo>
                  <a:pt x="80367" y="26789"/>
                </a:lnTo>
                <a:lnTo>
                  <a:pt x="62508" y="53579"/>
                </a:lnTo>
                <a:lnTo>
                  <a:pt x="44648" y="98227"/>
                </a:lnTo>
                <a:lnTo>
                  <a:pt x="26789" y="151805"/>
                </a:lnTo>
                <a:lnTo>
                  <a:pt x="17859" y="223242"/>
                </a:lnTo>
                <a:lnTo>
                  <a:pt x="0" y="285750"/>
                </a:lnTo>
                <a:lnTo>
                  <a:pt x="0" y="330398"/>
                </a:lnTo>
                <a:lnTo>
                  <a:pt x="8929" y="357187"/>
                </a:lnTo>
                <a:lnTo>
                  <a:pt x="26789" y="366117"/>
                </a:lnTo>
                <a:lnTo>
                  <a:pt x="53578" y="366117"/>
                </a:lnTo>
                <a:lnTo>
                  <a:pt x="80367" y="348258"/>
                </a:lnTo>
                <a:lnTo>
                  <a:pt x="98226" y="321469"/>
                </a:lnTo>
                <a:lnTo>
                  <a:pt x="116086" y="294680"/>
                </a:lnTo>
                <a:lnTo>
                  <a:pt x="125015" y="258961"/>
                </a:lnTo>
                <a:lnTo>
                  <a:pt x="116086" y="241102"/>
                </a:lnTo>
                <a:lnTo>
                  <a:pt x="107156" y="223242"/>
                </a:lnTo>
                <a:lnTo>
                  <a:pt x="80367" y="214312"/>
                </a:lnTo>
                <a:lnTo>
                  <a:pt x="44648" y="205383"/>
                </a:lnTo>
                <a:lnTo>
                  <a:pt x="26789" y="205383"/>
                </a:lnTo>
                <a:lnTo>
                  <a:pt x="26789" y="20538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6688336" y="2750344"/>
            <a:ext cx="196454" cy="401836"/>
          </a:xfrm>
          <a:custGeom>
            <a:avLst/>
            <a:gdLst/>
            <a:ahLst/>
            <a:cxnLst/>
            <a:rect l="0" t="0" r="0" b="0"/>
            <a:pathLst>
              <a:path w="196454" h="401836">
                <a:moveTo>
                  <a:pt x="8930" y="0"/>
                </a:moveTo>
                <a:lnTo>
                  <a:pt x="0" y="8929"/>
                </a:lnTo>
                <a:lnTo>
                  <a:pt x="8930" y="0"/>
                </a:lnTo>
                <a:lnTo>
                  <a:pt x="8930" y="0"/>
                </a:lnTo>
                <a:lnTo>
                  <a:pt x="26789" y="0"/>
                </a:lnTo>
                <a:lnTo>
                  <a:pt x="44648" y="0"/>
                </a:lnTo>
                <a:lnTo>
                  <a:pt x="80367" y="0"/>
                </a:lnTo>
                <a:lnTo>
                  <a:pt x="125016" y="0"/>
                </a:lnTo>
                <a:lnTo>
                  <a:pt x="160734" y="8929"/>
                </a:lnTo>
                <a:lnTo>
                  <a:pt x="187523" y="17859"/>
                </a:lnTo>
                <a:lnTo>
                  <a:pt x="196453" y="26789"/>
                </a:lnTo>
                <a:lnTo>
                  <a:pt x="196453" y="26789"/>
                </a:lnTo>
                <a:lnTo>
                  <a:pt x="196453" y="35719"/>
                </a:lnTo>
                <a:lnTo>
                  <a:pt x="196453" y="53577"/>
                </a:lnTo>
                <a:lnTo>
                  <a:pt x="187523" y="80367"/>
                </a:lnTo>
                <a:lnTo>
                  <a:pt x="187523" y="125015"/>
                </a:lnTo>
                <a:lnTo>
                  <a:pt x="178594" y="169663"/>
                </a:lnTo>
                <a:lnTo>
                  <a:pt x="178594" y="214312"/>
                </a:lnTo>
                <a:lnTo>
                  <a:pt x="169664" y="258960"/>
                </a:lnTo>
                <a:lnTo>
                  <a:pt x="160734" y="303609"/>
                </a:lnTo>
                <a:lnTo>
                  <a:pt x="160734" y="339327"/>
                </a:lnTo>
                <a:lnTo>
                  <a:pt x="160734" y="375046"/>
                </a:lnTo>
                <a:lnTo>
                  <a:pt x="160734" y="383976"/>
                </a:lnTo>
                <a:lnTo>
                  <a:pt x="160734" y="401835"/>
                </a:lnTo>
                <a:lnTo>
                  <a:pt x="169664" y="401835"/>
                </a:lnTo>
                <a:lnTo>
                  <a:pt x="178594" y="392906"/>
                </a:lnTo>
                <a:lnTo>
                  <a:pt x="169664" y="383976"/>
                </a:lnTo>
                <a:lnTo>
                  <a:pt x="169664" y="366117"/>
                </a:lnTo>
                <a:lnTo>
                  <a:pt x="160734" y="339327"/>
                </a:lnTo>
                <a:lnTo>
                  <a:pt x="160734" y="33932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7081242" y="2803921"/>
            <a:ext cx="151806" cy="258962"/>
          </a:xfrm>
          <a:custGeom>
            <a:avLst/>
            <a:gdLst/>
            <a:ahLst/>
            <a:cxnLst/>
            <a:rect l="0" t="0" r="0" b="0"/>
            <a:pathLst>
              <a:path w="151806" h="258962">
                <a:moveTo>
                  <a:pt x="116086" y="26790"/>
                </a:moveTo>
                <a:lnTo>
                  <a:pt x="133946" y="17860"/>
                </a:lnTo>
                <a:lnTo>
                  <a:pt x="142875" y="8930"/>
                </a:lnTo>
                <a:lnTo>
                  <a:pt x="142875" y="8930"/>
                </a:lnTo>
                <a:lnTo>
                  <a:pt x="133946" y="26790"/>
                </a:lnTo>
                <a:lnTo>
                  <a:pt x="116086" y="53579"/>
                </a:lnTo>
                <a:lnTo>
                  <a:pt x="89297" y="98227"/>
                </a:lnTo>
                <a:lnTo>
                  <a:pt x="62508" y="151805"/>
                </a:lnTo>
                <a:lnTo>
                  <a:pt x="26789" y="205383"/>
                </a:lnTo>
                <a:lnTo>
                  <a:pt x="8930" y="241102"/>
                </a:lnTo>
                <a:lnTo>
                  <a:pt x="0" y="258961"/>
                </a:lnTo>
                <a:lnTo>
                  <a:pt x="0" y="258961"/>
                </a:lnTo>
                <a:lnTo>
                  <a:pt x="8930" y="250032"/>
                </a:lnTo>
                <a:lnTo>
                  <a:pt x="17860" y="223243"/>
                </a:lnTo>
                <a:lnTo>
                  <a:pt x="26789" y="187524"/>
                </a:lnTo>
                <a:lnTo>
                  <a:pt x="26789" y="142875"/>
                </a:lnTo>
                <a:lnTo>
                  <a:pt x="26789" y="89297"/>
                </a:lnTo>
                <a:lnTo>
                  <a:pt x="26789" y="44649"/>
                </a:lnTo>
                <a:lnTo>
                  <a:pt x="26789" y="8930"/>
                </a:lnTo>
                <a:lnTo>
                  <a:pt x="26789" y="0"/>
                </a:lnTo>
                <a:lnTo>
                  <a:pt x="26789" y="8930"/>
                </a:lnTo>
                <a:lnTo>
                  <a:pt x="26789" y="35719"/>
                </a:lnTo>
                <a:lnTo>
                  <a:pt x="35719" y="53579"/>
                </a:lnTo>
                <a:lnTo>
                  <a:pt x="44649" y="89297"/>
                </a:lnTo>
                <a:lnTo>
                  <a:pt x="62508" y="125016"/>
                </a:lnTo>
                <a:lnTo>
                  <a:pt x="71438" y="160735"/>
                </a:lnTo>
                <a:lnTo>
                  <a:pt x="89297" y="196454"/>
                </a:lnTo>
                <a:lnTo>
                  <a:pt x="107156" y="223243"/>
                </a:lnTo>
                <a:lnTo>
                  <a:pt x="125016" y="241102"/>
                </a:lnTo>
                <a:lnTo>
                  <a:pt x="133946" y="250032"/>
                </a:lnTo>
                <a:lnTo>
                  <a:pt x="142875" y="250032"/>
                </a:lnTo>
                <a:lnTo>
                  <a:pt x="142875" y="223243"/>
                </a:lnTo>
                <a:lnTo>
                  <a:pt x="151805" y="178594"/>
                </a:lnTo>
                <a:lnTo>
                  <a:pt x="151805" y="17859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7384852" y="2625328"/>
            <a:ext cx="89297" cy="482204"/>
          </a:xfrm>
          <a:custGeom>
            <a:avLst/>
            <a:gdLst/>
            <a:ahLst/>
            <a:cxnLst/>
            <a:rect l="0" t="0" r="0" b="0"/>
            <a:pathLst>
              <a:path w="89297" h="482204">
                <a:moveTo>
                  <a:pt x="0" y="0"/>
                </a:moveTo>
                <a:lnTo>
                  <a:pt x="17859" y="17860"/>
                </a:lnTo>
                <a:lnTo>
                  <a:pt x="26789" y="44649"/>
                </a:lnTo>
                <a:lnTo>
                  <a:pt x="35718" y="71438"/>
                </a:lnTo>
                <a:lnTo>
                  <a:pt x="35718" y="125016"/>
                </a:lnTo>
                <a:lnTo>
                  <a:pt x="35718" y="196453"/>
                </a:lnTo>
                <a:lnTo>
                  <a:pt x="26789" y="258961"/>
                </a:lnTo>
                <a:lnTo>
                  <a:pt x="17859" y="321468"/>
                </a:lnTo>
                <a:lnTo>
                  <a:pt x="17859" y="383976"/>
                </a:lnTo>
                <a:lnTo>
                  <a:pt x="17859" y="437554"/>
                </a:lnTo>
                <a:lnTo>
                  <a:pt x="26789" y="464343"/>
                </a:lnTo>
                <a:lnTo>
                  <a:pt x="35718" y="473273"/>
                </a:lnTo>
                <a:lnTo>
                  <a:pt x="35718" y="482203"/>
                </a:lnTo>
                <a:lnTo>
                  <a:pt x="53578" y="464343"/>
                </a:lnTo>
                <a:lnTo>
                  <a:pt x="62507" y="437554"/>
                </a:lnTo>
                <a:lnTo>
                  <a:pt x="80367" y="410765"/>
                </a:lnTo>
                <a:lnTo>
                  <a:pt x="89296" y="375047"/>
                </a:lnTo>
                <a:lnTo>
                  <a:pt x="89296" y="37504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7554516" y="2714625"/>
            <a:ext cx="178594" cy="366118"/>
          </a:xfrm>
          <a:custGeom>
            <a:avLst/>
            <a:gdLst/>
            <a:ahLst/>
            <a:cxnLst/>
            <a:rect l="0" t="0" r="0" b="0"/>
            <a:pathLst>
              <a:path w="178594" h="366118">
                <a:moveTo>
                  <a:pt x="80367" y="35719"/>
                </a:moveTo>
                <a:lnTo>
                  <a:pt x="80367" y="35719"/>
                </a:lnTo>
                <a:lnTo>
                  <a:pt x="80367" y="44648"/>
                </a:lnTo>
                <a:lnTo>
                  <a:pt x="53578" y="89296"/>
                </a:lnTo>
                <a:lnTo>
                  <a:pt x="35718" y="142875"/>
                </a:lnTo>
                <a:lnTo>
                  <a:pt x="17859" y="214312"/>
                </a:lnTo>
                <a:lnTo>
                  <a:pt x="0" y="267890"/>
                </a:lnTo>
                <a:lnTo>
                  <a:pt x="0" y="321468"/>
                </a:lnTo>
                <a:lnTo>
                  <a:pt x="17859" y="357187"/>
                </a:lnTo>
                <a:lnTo>
                  <a:pt x="44648" y="366117"/>
                </a:lnTo>
                <a:lnTo>
                  <a:pt x="71437" y="366117"/>
                </a:lnTo>
                <a:lnTo>
                  <a:pt x="107156" y="339328"/>
                </a:lnTo>
                <a:lnTo>
                  <a:pt x="133945" y="303609"/>
                </a:lnTo>
                <a:lnTo>
                  <a:pt x="160734" y="250031"/>
                </a:lnTo>
                <a:lnTo>
                  <a:pt x="178593" y="196453"/>
                </a:lnTo>
                <a:lnTo>
                  <a:pt x="178593" y="142875"/>
                </a:lnTo>
                <a:lnTo>
                  <a:pt x="160734" y="89296"/>
                </a:lnTo>
                <a:lnTo>
                  <a:pt x="142875" y="53578"/>
                </a:lnTo>
                <a:lnTo>
                  <a:pt x="116086" y="26789"/>
                </a:lnTo>
                <a:lnTo>
                  <a:pt x="89297" y="0"/>
                </a:lnTo>
                <a:lnTo>
                  <a:pt x="62507" y="0"/>
                </a:lnTo>
                <a:lnTo>
                  <a:pt x="53578" y="0"/>
                </a:lnTo>
                <a:lnTo>
                  <a:pt x="53578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7768828" y="2714625"/>
            <a:ext cx="142876" cy="8931"/>
          </a:xfrm>
          <a:custGeom>
            <a:avLst/>
            <a:gdLst/>
            <a:ahLst/>
            <a:cxnLst/>
            <a:rect l="0" t="0" r="0" b="0"/>
            <a:pathLst>
              <a:path w="142876" h="8931">
                <a:moveTo>
                  <a:pt x="0" y="8930"/>
                </a:moveTo>
                <a:lnTo>
                  <a:pt x="17860" y="8930"/>
                </a:lnTo>
                <a:lnTo>
                  <a:pt x="44649" y="0"/>
                </a:lnTo>
                <a:lnTo>
                  <a:pt x="71438" y="0"/>
                </a:lnTo>
                <a:lnTo>
                  <a:pt x="89297" y="0"/>
                </a:lnTo>
                <a:lnTo>
                  <a:pt x="107156" y="0"/>
                </a:lnTo>
                <a:lnTo>
                  <a:pt x="116086" y="0"/>
                </a:lnTo>
                <a:lnTo>
                  <a:pt x="133945" y="8930"/>
                </a:lnTo>
                <a:lnTo>
                  <a:pt x="142875" y="8930"/>
                </a:lnTo>
                <a:lnTo>
                  <a:pt x="142875" y="893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7938492" y="2437804"/>
            <a:ext cx="169665" cy="383978"/>
          </a:xfrm>
          <a:custGeom>
            <a:avLst/>
            <a:gdLst/>
            <a:ahLst/>
            <a:cxnLst/>
            <a:rect l="0" t="0" r="0" b="0"/>
            <a:pathLst>
              <a:path w="169665" h="383978">
                <a:moveTo>
                  <a:pt x="151805" y="35719"/>
                </a:moveTo>
                <a:lnTo>
                  <a:pt x="142875" y="17860"/>
                </a:lnTo>
                <a:lnTo>
                  <a:pt x="116086" y="0"/>
                </a:lnTo>
                <a:lnTo>
                  <a:pt x="80367" y="17860"/>
                </a:lnTo>
                <a:lnTo>
                  <a:pt x="44649" y="26790"/>
                </a:lnTo>
                <a:lnTo>
                  <a:pt x="8930" y="44649"/>
                </a:lnTo>
                <a:lnTo>
                  <a:pt x="0" y="71438"/>
                </a:lnTo>
                <a:lnTo>
                  <a:pt x="8930" y="98227"/>
                </a:lnTo>
                <a:lnTo>
                  <a:pt x="44649" y="125016"/>
                </a:lnTo>
                <a:lnTo>
                  <a:pt x="80367" y="169665"/>
                </a:lnTo>
                <a:lnTo>
                  <a:pt x="116086" y="214313"/>
                </a:lnTo>
                <a:lnTo>
                  <a:pt x="142875" y="258962"/>
                </a:lnTo>
                <a:lnTo>
                  <a:pt x="160735" y="294680"/>
                </a:lnTo>
                <a:lnTo>
                  <a:pt x="169664" y="330399"/>
                </a:lnTo>
                <a:lnTo>
                  <a:pt x="151805" y="357188"/>
                </a:lnTo>
                <a:lnTo>
                  <a:pt x="116086" y="383977"/>
                </a:lnTo>
                <a:lnTo>
                  <a:pt x="89297" y="383977"/>
                </a:lnTo>
                <a:lnTo>
                  <a:pt x="53578" y="375047"/>
                </a:lnTo>
                <a:lnTo>
                  <a:pt x="35719" y="348259"/>
                </a:lnTo>
                <a:lnTo>
                  <a:pt x="26789" y="321469"/>
                </a:lnTo>
                <a:lnTo>
                  <a:pt x="35719" y="276821"/>
                </a:lnTo>
                <a:lnTo>
                  <a:pt x="53578" y="223243"/>
                </a:lnTo>
                <a:lnTo>
                  <a:pt x="89297" y="178594"/>
                </a:lnTo>
                <a:lnTo>
                  <a:pt x="116086" y="133946"/>
                </a:lnTo>
                <a:lnTo>
                  <a:pt x="142875" y="107157"/>
                </a:lnTo>
                <a:lnTo>
                  <a:pt x="160735" y="89298"/>
                </a:lnTo>
                <a:lnTo>
                  <a:pt x="160735" y="80368"/>
                </a:lnTo>
                <a:lnTo>
                  <a:pt x="151805" y="80368"/>
                </a:lnTo>
                <a:lnTo>
                  <a:pt x="125016" y="80368"/>
                </a:lnTo>
                <a:lnTo>
                  <a:pt x="125016" y="8036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5848945" y="2705695"/>
            <a:ext cx="241103" cy="419696"/>
          </a:xfrm>
          <a:custGeom>
            <a:avLst/>
            <a:gdLst/>
            <a:ahLst/>
            <a:cxnLst/>
            <a:rect l="0" t="0" r="0" b="0"/>
            <a:pathLst>
              <a:path w="241103" h="419696">
                <a:moveTo>
                  <a:pt x="116086" y="8930"/>
                </a:moveTo>
                <a:lnTo>
                  <a:pt x="133946" y="8930"/>
                </a:lnTo>
                <a:lnTo>
                  <a:pt x="133946" y="8930"/>
                </a:lnTo>
                <a:lnTo>
                  <a:pt x="125016" y="8930"/>
                </a:lnTo>
                <a:lnTo>
                  <a:pt x="125016" y="8930"/>
                </a:lnTo>
                <a:lnTo>
                  <a:pt x="125016" y="8930"/>
                </a:lnTo>
                <a:lnTo>
                  <a:pt x="125016" y="0"/>
                </a:lnTo>
                <a:lnTo>
                  <a:pt x="125016" y="0"/>
                </a:lnTo>
                <a:lnTo>
                  <a:pt x="116086" y="0"/>
                </a:lnTo>
                <a:lnTo>
                  <a:pt x="98227" y="8930"/>
                </a:lnTo>
                <a:lnTo>
                  <a:pt x="80368" y="35719"/>
                </a:lnTo>
                <a:lnTo>
                  <a:pt x="44649" y="62508"/>
                </a:lnTo>
                <a:lnTo>
                  <a:pt x="26789" y="80368"/>
                </a:lnTo>
                <a:lnTo>
                  <a:pt x="8930" y="107156"/>
                </a:lnTo>
                <a:lnTo>
                  <a:pt x="0" y="125016"/>
                </a:lnTo>
                <a:lnTo>
                  <a:pt x="8930" y="142875"/>
                </a:lnTo>
                <a:lnTo>
                  <a:pt x="26789" y="160734"/>
                </a:lnTo>
                <a:lnTo>
                  <a:pt x="44649" y="178594"/>
                </a:lnTo>
                <a:lnTo>
                  <a:pt x="71438" y="187523"/>
                </a:lnTo>
                <a:lnTo>
                  <a:pt x="107157" y="196453"/>
                </a:lnTo>
                <a:lnTo>
                  <a:pt x="142875" y="214312"/>
                </a:lnTo>
                <a:lnTo>
                  <a:pt x="169664" y="232172"/>
                </a:lnTo>
                <a:lnTo>
                  <a:pt x="205383" y="250031"/>
                </a:lnTo>
                <a:lnTo>
                  <a:pt x="223243" y="267891"/>
                </a:lnTo>
                <a:lnTo>
                  <a:pt x="232172" y="294680"/>
                </a:lnTo>
                <a:lnTo>
                  <a:pt x="241102" y="312539"/>
                </a:lnTo>
                <a:lnTo>
                  <a:pt x="241102" y="330398"/>
                </a:lnTo>
                <a:lnTo>
                  <a:pt x="223243" y="348258"/>
                </a:lnTo>
                <a:lnTo>
                  <a:pt x="205383" y="375047"/>
                </a:lnTo>
                <a:lnTo>
                  <a:pt x="169664" y="392906"/>
                </a:lnTo>
                <a:lnTo>
                  <a:pt x="142875" y="401836"/>
                </a:lnTo>
                <a:lnTo>
                  <a:pt x="107157" y="410766"/>
                </a:lnTo>
                <a:lnTo>
                  <a:pt x="89297" y="419695"/>
                </a:lnTo>
                <a:lnTo>
                  <a:pt x="71438" y="419695"/>
                </a:lnTo>
                <a:lnTo>
                  <a:pt x="62508" y="410766"/>
                </a:lnTo>
                <a:lnTo>
                  <a:pt x="71438" y="392906"/>
                </a:lnTo>
                <a:lnTo>
                  <a:pt x="80368" y="366117"/>
                </a:lnTo>
                <a:lnTo>
                  <a:pt x="98227" y="321469"/>
                </a:lnTo>
                <a:lnTo>
                  <a:pt x="98227" y="32146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5911453" y="2696766"/>
            <a:ext cx="214314" cy="26790"/>
          </a:xfrm>
          <a:custGeom>
            <a:avLst/>
            <a:gdLst/>
            <a:ahLst/>
            <a:cxnLst/>
            <a:rect l="0" t="0" r="0" b="0"/>
            <a:pathLst>
              <a:path w="214314" h="26790">
                <a:moveTo>
                  <a:pt x="0" y="26789"/>
                </a:moveTo>
                <a:lnTo>
                  <a:pt x="8930" y="26789"/>
                </a:lnTo>
                <a:lnTo>
                  <a:pt x="8930" y="26789"/>
                </a:lnTo>
                <a:lnTo>
                  <a:pt x="17860" y="17859"/>
                </a:lnTo>
                <a:lnTo>
                  <a:pt x="26789" y="17859"/>
                </a:lnTo>
                <a:lnTo>
                  <a:pt x="53578" y="8929"/>
                </a:lnTo>
                <a:lnTo>
                  <a:pt x="71438" y="0"/>
                </a:lnTo>
                <a:lnTo>
                  <a:pt x="107156" y="0"/>
                </a:lnTo>
                <a:lnTo>
                  <a:pt x="142875" y="0"/>
                </a:lnTo>
                <a:lnTo>
                  <a:pt x="169664" y="0"/>
                </a:lnTo>
                <a:lnTo>
                  <a:pt x="196453" y="8929"/>
                </a:lnTo>
                <a:lnTo>
                  <a:pt x="205383" y="8929"/>
                </a:lnTo>
                <a:lnTo>
                  <a:pt x="214313" y="8929"/>
                </a:lnTo>
                <a:lnTo>
                  <a:pt x="205383" y="8929"/>
                </a:lnTo>
                <a:lnTo>
                  <a:pt x="196453" y="8929"/>
                </a:lnTo>
                <a:lnTo>
                  <a:pt x="187524" y="8929"/>
                </a:lnTo>
                <a:lnTo>
                  <a:pt x="187524" y="892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1464469" y="3241476"/>
            <a:ext cx="267891" cy="250032"/>
          </a:xfrm>
          <a:custGeom>
            <a:avLst/>
            <a:gdLst/>
            <a:ahLst/>
            <a:cxnLst/>
            <a:rect l="0" t="0" r="0" b="0"/>
            <a:pathLst>
              <a:path w="267891" h="250032">
                <a:moveTo>
                  <a:pt x="133945" y="17860"/>
                </a:moveTo>
                <a:lnTo>
                  <a:pt x="125015" y="17860"/>
                </a:lnTo>
                <a:lnTo>
                  <a:pt x="125015" y="17860"/>
                </a:lnTo>
                <a:lnTo>
                  <a:pt x="116086" y="17860"/>
                </a:lnTo>
                <a:lnTo>
                  <a:pt x="116086" y="17860"/>
                </a:lnTo>
                <a:lnTo>
                  <a:pt x="98226" y="8930"/>
                </a:lnTo>
                <a:lnTo>
                  <a:pt x="89297" y="0"/>
                </a:lnTo>
                <a:lnTo>
                  <a:pt x="80367" y="0"/>
                </a:lnTo>
                <a:lnTo>
                  <a:pt x="71437" y="0"/>
                </a:lnTo>
                <a:lnTo>
                  <a:pt x="53578" y="8930"/>
                </a:lnTo>
                <a:lnTo>
                  <a:pt x="35719" y="26789"/>
                </a:lnTo>
                <a:lnTo>
                  <a:pt x="17859" y="35719"/>
                </a:lnTo>
                <a:lnTo>
                  <a:pt x="8929" y="71438"/>
                </a:lnTo>
                <a:lnTo>
                  <a:pt x="0" y="98227"/>
                </a:lnTo>
                <a:lnTo>
                  <a:pt x="0" y="125016"/>
                </a:lnTo>
                <a:lnTo>
                  <a:pt x="8929" y="142875"/>
                </a:lnTo>
                <a:lnTo>
                  <a:pt x="17859" y="160735"/>
                </a:lnTo>
                <a:lnTo>
                  <a:pt x="35719" y="178594"/>
                </a:lnTo>
                <a:lnTo>
                  <a:pt x="53578" y="178594"/>
                </a:lnTo>
                <a:lnTo>
                  <a:pt x="71437" y="160735"/>
                </a:lnTo>
                <a:lnTo>
                  <a:pt x="89297" y="151805"/>
                </a:lnTo>
                <a:lnTo>
                  <a:pt x="107156" y="133945"/>
                </a:lnTo>
                <a:lnTo>
                  <a:pt x="116086" y="89297"/>
                </a:lnTo>
                <a:lnTo>
                  <a:pt x="133945" y="62508"/>
                </a:lnTo>
                <a:lnTo>
                  <a:pt x="142875" y="44649"/>
                </a:lnTo>
                <a:lnTo>
                  <a:pt x="151804" y="26789"/>
                </a:lnTo>
                <a:lnTo>
                  <a:pt x="151804" y="17860"/>
                </a:lnTo>
                <a:lnTo>
                  <a:pt x="151804" y="26789"/>
                </a:lnTo>
                <a:lnTo>
                  <a:pt x="142875" y="44649"/>
                </a:lnTo>
                <a:lnTo>
                  <a:pt x="133945" y="80367"/>
                </a:lnTo>
                <a:lnTo>
                  <a:pt x="125015" y="133945"/>
                </a:lnTo>
                <a:lnTo>
                  <a:pt x="133945" y="187524"/>
                </a:lnTo>
                <a:lnTo>
                  <a:pt x="142875" y="223242"/>
                </a:lnTo>
                <a:lnTo>
                  <a:pt x="160734" y="250031"/>
                </a:lnTo>
                <a:lnTo>
                  <a:pt x="187523" y="250031"/>
                </a:lnTo>
                <a:lnTo>
                  <a:pt x="205383" y="250031"/>
                </a:lnTo>
                <a:lnTo>
                  <a:pt x="232172" y="232172"/>
                </a:lnTo>
                <a:lnTo>
                  <a:pt x="250031" y="196453"/>
                </a:lnTo>
                <a:lnTo>
                  <a:pt x="267890" y="151805"/>
                </a:lnTo>
                <a:lnTo>
                  <a:pt x="267890" y="15180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1741289" y="3080742"/>
            <a:ext cx="160735" cy="375048"/>
          </a:xfrm>
          <a:custGeom>
            <a:avLst/>
            <a:gdLst/>
            <a:ahLst/>
            <a:cxnLst/>
            <a:rect l="0" t="0" r="0" b="0"/>
            <a:pathLst>
              <a:path w="160735" h="375048">
                <a:moveTo>
                  <a:pt x="0" y="0"/>
                </a:moveTo>
                <a:lnTo>
                  <a:pt x="0" y="8929"/>
                </a:lnTo>
                <a:lnTo>
                  <a:pt x="0" y="17859"/>
                </a:lnTo>
                <a:lnTo>
                  <a:pt x="0" y="17859"/>
                </a:lnTo>
                <a:lnTo>
                  <a:pt x="0" y="44648"/>
                </a:lnTo>
                <a:lnTo>
                  <a:pt x="8930" y="80367"/>
                </a:lnTo>
                <a:lnTo>
                  <a:pt x="8930" y="125015"/>
                </a:lnTo>
                <a:lnTo>
                  <a:pt x="17859" y="169664"/>
                </a:lnTo>
                <a:lnTo>
                  <a:pt x="26789" y="241101"/>
                </a:lnTo>
                <a:lnTo>
                  <a:pt x="44649" y="294679"/>
                </a:lnTo>
                <a:lnTo>
                  <a:pt x="44649" y="330398"/>
                </a:lnTo>
                <a:lnTo>
                  <a:pt x="53578" y="348258"/>
                </a:lnTo>
                <a:lnTo>
                  <a:pt x="71438" y="366117"/>
                </a:lnTo>
                <a:lnTo>
                  <a:pt x="80367" y="375047"/>
                </a:lnTo>
                <a:lnTo>
                  <a:pt x="89297" y="366117"/>
                </a:lnTo>
                <a:lnTo>
                  <a:pt x="107156" y="348258"/>
                </a:lnTo>
                <a:lnTo>
                  <a:pt x="125016" y="321469"/>
                </a:lnTo>
                <a:lnTo>
                  <a:pt x="142875" y="285750"/>
                </a:lnTo>
                <a:lnTo>
                  <a:pt x="160734" y="241101"/>
                </a:lnTo>
                <a:lnTo>
                  <a:pt x="160734" y="187523"/>
                </a:lnTo>
                <a:lnTo>
                  <a:pt x="160734" y="18752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1902023" y="3089671"/>
            <a:ext cx="517923" cy="437556"/>
          </a:xfrm>
          <a:custGeom>
            <a:avLst/>
            <a:gdLst/>
            <a:ahLst/>
            <a:cxnLst/>
            <a:rect l="0" t="0" r="0" b="0"/>
            <a:pathLst>
              <a:path w="517923" h="437556">
                <a:moveTo>
                  <a:pt x="0" y="44649"/>
                </a:moveTo>
                <a:lnTo>
                  <a:pt x="0" y="17860"/>
                </a:lnTo>
                <a:lnTo>
                  <a:pt x="0" y="0"/>
                </a:lnTo>
                <a:lnTo>
                  <a:pt x="0" y="0"/>
                </a:lnTo>
                <a:lnTo>
                  <a:pt x="0" y="8930"/>
                </a:lnTo>
                <a:lnTo>
                  <a:pt x="0" y="17860"/>
                </a:lnTo>
                <a:lnTo>
                  <a:pt x="0" y="35719"/>
                </a:lnTo>
                <a:lnTo>
                  <a:pt x="8930" y="80368"/>
                </a:lnTo>
                <a:lnTo>
                  <a:pt x="17860" y="133946"/>
                </a:lnTo>
                <a:lnTo>
                  <a:pt x="17860" y="187524"/>
                </a:lnTo>
                <a:lnTo>
                  <a:pt x="17860" y="250032"/>
                </a:lnTo>
                <a:lnTo>
                  <a:pt x="8930" y="303610"/>
                </a:lnTo>
                <a:lnTo>
                  <a:pt x="8930" y="339329"/>
                </a:lnTo>
                <a:lnTo>
                  <a:pt x="17860" y="366118"/>
                </a:lnTo>
                <a:lnTo>
                  <a:pt x="17860" y="375047"/>
                </a:lnTo>
                <a:lnTo>
                  <a:pt x="17860" y="375047"/>
                </a:lnTo>
                <a:lnTo>
                  <a:pt x="26790" y="366118"/>
                </a:lnTo>
                <a:lnTo>
                  <a:pt x="26790" y="339329"/>
                </a:lnTo>
                <a:lnTo>
                  <a:pt x="35719" y="312540"/>
                </a:lnTo>
                <a:lnTo>
                  <a:pt x="44649" y="276821"/>
                </a:lnTo>
                <a:lnTo>
                  <a:pt x="53579" y="250032"/>
                </a:lnTo>
                <a:lnTo>
                  <a:pt x="62508" y="232172"/>
                </a:lnTo>
                <a:lnTo>
                  <a:pt x="71438" y="223243"/>
                </a:lnTo>
                <a:lnTo>
                  <a:pt x="80368" y="232172"/>
                </a:lnTo>
                <a:lnTo>
                  <a:pt x="80368" y="258961"/>
                </a:lnTo>
                <a:lnTo>
                  <a:pt x="89297" y="276821"/>
                </a:lnTo>
                <a:lnTo>
                  <a:pt x="89297" y="303610"/>
                </a:lnTo>
                <a:lnTo>
                  <a:pt x="71438" y="330399"/>
                </a:lnTo>
                <a:lnTo>
                  <a:pt x="62508" y="366118"/>
                </a:lnTo>
                <a:lnTo>
                  <a:pt x="35719" y="383977"/>
                </a:lnTo>
                <a:lnTo>
                  <a:pt x="8930" y="401836"/>
                </a:lnTo>
                <a:lnTo>
                  <a:pt x="0" y="410766"/>
                </a:lnTo>
                <a:lnTo>
                  <a:pt x="0" y="419696"/>
                </a:lnTo>
                <a:lnTo>
                  <a:pt x="0" y="419696"/>
                </a:lnTo>
                <a:lnTo>
                  <a:pt x="17860" y="410766"/>
                </a:lnTo>
                <a:lnTo>
                  <a:pt x="35719" y="401836"/>
                </a:lnTo>
                <a:lnTo>
                  <a:pt x="53579" y="392907"/>
                </a:lnTo>
                <a:lnTo>
                  <a:pt x="89297" y="392907"/>
                </a:lnTo>
                <a:lnTo>
                  <a:pt x="125016" y="392907"/>
                </a:lnTo>
                <a:lnTo>
                  <a:pt x="151805" y="375047"/>
                </a:lnTo>
                <a:lnTo>
                  <a:pt x="178594" y="357188"/>
                </a:lnTo>
                <a:lnTo>
                  <a:pt x="196454" y="339329"/>
                </a:lnTo>
                <a:lnTo>
                  <a:pt x="205383" y="312540"/>
                </a:lnTo>
                <a:lnTo>
                  <a:pt x="214313" y="294680"/>
                </a:lnTo>
                <a:lnTo>
                  <a:pt x="214313" y="267891"/>
                </a:lnTo>
                <a:lnTo>
                  <a:pt x="205383" y="258961"/>
                </a:lnTo>
                <a:lnTo>
                  <a:pt x="196454" y="258961"/>
                </a:lnTo>
                <a:lnTo>
                  <a:pt x="178594" y="250032"/>
                </a:lnTo>
                <a:lnTo>
                  <a:pt x="169665" y="258961"/>
                </a:lnTo>
                <a:lnTo>
                  <a:pt x="160735" y="276821"/>
                </a:lnTo>
                <a:lnTo>
                  <a:pt x="151805" y="303610"/>
                </a:lnTo>
                <a:lnTo>
                  <a:pt x="151805" y="321469"/>
                </a:lnTo>
                <a:lnTo>
                  <a:pt x="160735" y="348258"/>
                </a:lnTo>
                <a:lnTo>
                  <a:pt x="169665" y="375047"/>
                </a:lnTo>
                <a:lnTo>
                  <a:pt x="187524" y="383977"/>
                </a:lnTo>
                <a:lnTo>
                  <a:pt x="205383" y="392907"/>
                </a:lnTo>
                <a:lnTo>
                  <a:pt x="223243" y="392907"/>
                </a:lnTo>
                <a:lnTo>
                  <a:pt x="241102" y="392907"/>
                </a:lnTo>
                <a:lnTo>
                  <a:pt x="267891" y="383977"/>
                </a:lnTo>
                <a:lnTo>
                  <a:pt x="285750" y="375047"/>
                </a:lnTo>
                <a:lnTo>
                  <a:pt x="312540" y="357188"/>
                </a:lnTo>
                <a:lnTo>
                  <a:pt x="330399" y="339329"/>
                </a:lnTo>
                <a:lnTo>
                  <a:pt x="348258" y="312540"/>
                </a:lnTo>
                <a:lnTo>
                  <a:pt x="366118" y="303610"/>
                </a:lnTo>
                <a:lnTo>
                  <a:pt x="375047" y="303610"/>
                </a:lnTo>
                <a:lnTo>
                  <a:pt x="375047" y="303610"/>
                </a:lnTo>
                <a:lnTo>
                  <a:pt x="366118" y="303610"/>
                </a:lnTo>
                <a:lnTo>
                  <a:pt x="348258" y="303610"/>
                </a:lnTo>
                <a:lnTo>
                  <a:pt x="330399" y="312540"/>
                </a:lnTo>
                <a:lnTo>
                  <a:pt x="312540" y="339329"/>
                </a:lnTo>
                <a:lnTo>
                  <a:pt x="303610" y="366118"/>
                </a:lnTo>
                <a:lnTo>
                  <a:pt x="294680" y="392907"/>
                </a:lnTo>
                <a:lnTo>
                  <a:pt x="303610" y="401836"/>
                </a:lnTo>
                <a:lnTo>
                  <a:pt x="321469" y="410766"/>
                </a:lnTo>
                <a:lnTo>
                  <a:pt x="339329" y="401836"/>
                </a:lnTo>
                <a:lnTo>
                  <a:pt x="357188" y="383977"/>
                </a:lnTo>
                <a:lnTo>
                  <a:pt x="383977" y="357188"/>
                </a:lnTo>
                <a:lnTo>
                  <a:pt x="392907" y="312540"/>
                </a:lnTo>
                <a:lnTo>
                  <a:pt x="401836" y="267891"/>
                </a:lnTo>
                <a:lnTo>
                  <a:pt x="410766" y="223243"/>
                </a:lnTo>
                <a:lnTo>
                  <a:pt x="410766" y="178594"/>
                </a:lnTo>
                <a:lnTo>
                  <a:pt x="401836" y="116086"/>
                </a:lnTo>
                <a:lnTo>
                  <a:pt x="401836" y="71438"/>
                </a:lnTo>
                <a:lnTo>
                  <a:pt x="392907" y="44649"/>
                </a:lnTo>
                <a:lnTo>
                  <a:pt x="392907" y="35719"/>
                </a:lnTo>
                <a:lnTo>
                  <a:pt x="401836" y="44649"/>
                </a:lnTo>
                <a:lnTo>
                  <a:pt x="401836" y="62508"/>
                </a:lnTo>
                <a:lnTo>
                  <a:pt x="401836" y="98227"/>
                </a:lnTo>
                <a:lnTo>
                  <a:pt x="392907" y="142875"/>
                </a:lnTo>
                <a:lnTo>
                  <a:pt x="392907" y="196454"/>
                </a:lnTo>
                <a:lnTo>
                  <a:pt x="392907" y="258961"/>
                </a:lnTo>
                <a:lnTo>
                  <a:pt x="392907" y="330399"/>
                </a:lnTo>
                <a:lnTo>
                  <a:pt x="401836" y="383977"/>
                </a:lnTo>
                <a:lnTo>
                  <a:pt x="410766" y="410766"/>
                </a:lnTo>
                <a:lnTo>
                  <a:pt x="428625" y="428625"/>
                </a:lnTo>
                <a:lnTo>
                  <a:pt x="446485" y="437555"/>
                </a:lnTo>
                <a:lnTo>
                  <a:pt x="473274" y="419696"/>
                </a:lnTo>
                <a:lnTo>
                  <a:pt x="491133" y="401836"/>
                </a:lnTo>
                <a:lnTo>
                  <a:pt x="517922" y="366118"/>
                </a:lnTo>
                <a:lnTo>
                  <a:pt x="517922" y="36611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2419945" y="3375421"/>
            <a:ext cx="89298" cy="160736"/>
          </a:xfrm>
          <a:custGeom>
            <a:avLst/>
            <a:gdLst/>
            <a:ahLst/>
            <a:cxnLst/>
            <a:rect l="0" t="0" r="0" b="0"/>
            <a:pathLst>
              <a:path w="89298" h="160736">
                <a:moveTo>
                  <a:pt x="35719" y="17860"/>
                </a:moveTo>
                <a:lnTo>
                  <a:pt x="17860" y="44649"/>
                </a:lnTo>
                <a:lnTo>
                  <a:pt x="8930" y="80368"/>
                </a:lnTo>
                <a:lnTo>
                  <a:pt x="0" y="125016"/>
                </a:lnTo>
                <a:lnTo>
                  <a:pt x="0" y="142875"/>
                </a:lnTo>
                <a:lnTo>
                  <a:pt x="8930" y="151805"/>
                </a:lnTo>
                <a:lnTo>
                  <a:pt x="35719" y="160735"/>
                </a:lnTo>
                <a:lnTo>
                  <a:pt x="53578" y="151805"/>
                </a:lnTo>
                <a:lnTo>
                  <a:pt x="71438" y="142875"/>
                </a:lnTo>
                <a:lnTo>
                  <a:pt x="89297" y="116086"/>
                </a:lnTo>
                <a:lnTo>
                  <a:pt x="89297" y="80368"/>
                </a:lnTo>
                <a:lnTo>
                  <a:pt x="89297" y="62508"/>
                </a:lnTo>
                <a:lnTo>
                  <a:pt x="80368" y="35719"/>
                </a:lnTo>
                <a:lnTo>
                  <a:pt x="62508" y="17860"/>
                </a:lnTo>
                <a:lnTo>
                  <a:pt x="44649" y="8930"/>
                </a:lnTo>
                <a:lnTo>
                  <a:pt x="26789" y="0"/>
                </a:lnTo>
                <a:lnTo>
                  <a:pt x="17860" y="8930"/>
                </a:lnTo>
                <a:lnTo>
                  <a:pt x="17860" y="0"/>
                </a:lnTo>
                <a:lnTo>
                  <a:pt x="35719" y="0"/>
                </a:lnTo>
                <a:lnTo>
                  <a:pt x="35719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2714625" y="3232546"/>
            <a:ext cx="303610" cy="517923"/>
          </a:xfrm>
          <a:custGeom>
            <a:avLst/>
            <a:gdLst/>
            <a:ahLst/>
            <a:cxnLst/>
            <a:rect l="0" t="0" r="0" b="0"/>
            <a:pathLst>
              <a:path w="303610" h="517923">
                <a:moveTo>
                  <a:pt x="89297" y="187524"/>
                </a:moveTo>
                <a:lnTo>
                  <a:pt x="116086" y="196454"/>
                </a:lnTo>
                <a:lnTo>
                  <a:pt x="116086" y="187524"/>
                </a:lnTo>
                <a:lnTo>
                  <a:pt x="98227" y="178594"/>
                </a:lnTo>
                <a:lnTo>
                  <a:pt x="89297" y="178594"/>
                </a:lnTo>
                <a:lnTo>
                  <a:pt x="62508" y="178594"/>
                </a:lnTo>
                <a:lnTo>
                  <a:pt x="44648" y="196454"/>
                </a:lnTo>
                <a:lnTo>
                  <a:pt x="17859" y="223243"/>
                </a:lnTo>
                <a:lnTo>
                  <a:pt x="0" y="250032"/>
                </a:lnTo>
                <a:lnTo>
                  <a:pt x="0" y="276821"/>
                </a:lnTo>
                <a:lnTo>
                  <a:pt x="8930" y="294680"/>
                </a:lnTo>
                <a:lnTo>
                  <a:pt x="35719" y="303610"/>
                </a:lnTo>
                <a:lnTo>
                  <a:pt x="62508" y="312540"/>
                </a:lnTo>
                <a:lnTo>
                  <a:pt x="89297" y="303610"/>
                </a:lnTo>
                <a:lnTo>
                  <a:pt x="107156" y="285750"/>
                </a:lnTo>
                <a:lnTo>
                  <a:pt x="125016" y="267891"/>
                </a:lnTo>
                <a:lnTo>
                  <a:pt x="125016" y="241102"/>
                </a:lnTo>
                <a:lnTo>
                  <a:pt x="125016" y="214313"/>
                </a:lnTo>
                <a:lnTo>
                  <a:pt x="116086" y="187524"/>
                </a:lnTo>
                <a:lnTo>
                  <a:pt x="107156" y="169665"/>
                </a:lnTo>
                <a:lnTo>
                  <a:pt x="98227" y="142875"/>
                </a:lnTo>
                <a:lnTo>
                  <a:pt x="98227" y="133946"/>
                </a:lnTo>
                <a:lnTo>
                  <a:pt x="107156" y="116086"/>
                </a:lnTo>
                <a:lnTo>
                  <a:pt x="116086" y="98227"/>
                </a:lnTo>
                <a:lnTo>
                  <a:pt x="142875" y="80368"/>
                </a:lnTo>
                <a:lnTo>
                  <a:pt x="169664" y="71438"/>
                </a:lnTo>
                <a:lnTo>
                  <a:pt x="205383" y="71438"/>
                </a:lnTo>
                <a:lnTo>
                  <a:pt x="232172" y="62508"/>
                </a:lnTo>
                <a:lnTo>
                  <a:pt x="250031" y="44649"/>
                </a:lnTo>
                <a:lnTo>
                  <a:pt x="258961" y="26790"/>
                </a:lnTo>
                <a:lnTo>
                  <a:pt x="267891" y="17860"/>
                </a:lnTo>
                <a:lnTo>
                  <a:pt x="258961" y="8930"/>
                </a:lnTo>
                <a:lnTo>
                  <a:pt x="258961" y="0"/>
                </a:lnTo>
                <a:lnTo>
                  <a:pt x="250031" y="8930"/>
                </a:lnTo>
                <a:lnTo>
                  <a:pt x="250031" y="17860"/>
                </a:lnTo>
                <a:lnTo>
                  <a:pt x="258961" y="53579"/>
                </a:lnTo>
                <a:lnTo>
                  <a:pt x="267891" y="98227"/>
                </a:lnTo>
                <a:lnTo>
                  <a:pt x="276820" y="142875"/>
                </a:lnTo>
                <a:lnTo>
                  <a:pt x="285750" y="214313"/>
                </a:lnTo>
                <a:lnTo>
                  <a:pt x="294680" y="285750"/>
                </a:lnTo>
                <a:lnTo>
                  <a:pt x="303609" y="357188"/>
                </a:lnTo>
                <a:lnTo>
                  <a:pt x="303609" y="419696"/>
                </a:lnTo>
                <a:lnTo>
                  <a:pt x="294680" y="464344"/>
                </a:lnTo>
                <a:lnTo>
                  <a:pt x="294680" y="500063"/>
                </a:lnTo>
                <a:lnTo>
                  <a:pt x="285750" y="517922"/>
                </a:lnTo>
                <a:lnTo>
                  <a:pt x="267891" y="508993"/>
                </a:lnTo>
                <a:lnTo>
                  <a:pt x="250031" y="482204"/>
                </a:lnTo>
                <a:lnTo>
                  <a:pt x="241102" y="446485"/>
                </a:lnTo>
                <a:lnTo>
                  <a:pt x="214313" y="392907"/>
                </a:lnTo>
                <a:lnTo>
                  <a:pt x="214313" y="39290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2920008" y="3429000"/>
            <a:ext cx="267891" cy="53579"/>
          </a:xfrm>
          <a:custGeom>
            <a:avLst/>
            <a:gdLst/>
            <a:ahLst/>
            <a:cxnLst/>
            <a:rect l="0" t="0" r="0" b="0"/>
            <a:pathLst>
              <a:path w="267891" h="53579">
                <a:moveTo>
                  <a:pt x="0" y="26789"/>
                </a:moveTo>
                <a:lnTo>
                  <a:pt x="17859" y="35718"/>
                </a:lnTo>
                <a:lnTo>
                  <a:pt x="35719" y="44648"/>
                </a:lnTo>
                <a:lnTo>
                  <a:pt x="71437" y="53578"/>
                </a:lnTo>
                <a:lnTo>
                  <a:pt x="107156" y="53578"/>
                </a:lnTo>
                <a:lnTo>
                  <a:pt x="142875" y="44648"/>
                </a:lnTo>
                <a:lnTo>
                  <a:pt x="196453" y="35718"/>
                </a:lnTo>
                <a:lnTo>
                  <a:pt x="232172" y="17859"/>
                </a:lnTo>
                <a:lnTo>
                  <a:pt x="267890" y="0"/>
                </a:lnTo>
                <a:lnTo>
                  <a:pt x="267890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3312914" y="3303984"/>
            <a:ext cx="232173" cy="339329"/>
          </a:xfrm>
          <a:custGeom>
            <a:avLst/>
            <a:gdLst/>
            <a:ahLst/>
            <a:cxnLst/>
            <a:rect l="0" t="0" r="0" b="0"/>
            <a:pathLst>
              <a:path w="232173" h="339329">
                <a:moveTo>
                  <a:pt x="44649" y="0"/>
                </a:moveTo>
                <a:lnTo>
                  <a:pt x="44649" y="17859"/>
                </a:lnTo>
                <a:lnTo>
                  <a:pt x="44649" y="35719"/>
                </a:lnTo>
                <a:lnTo>
                  <a:pt x="44649" y="62508"/>
                </a:lnTo>
                <a:lnTo>
                  <a:pt x="35719" y="98227"/>
                </a:lnTo>
                <a:lnTo>
                  <a:pt x="17859" y="133945"/>
                </a:lnTo>
                <a:lnTo>
                  <a:pt x="8930" y="178594"/>
                </a:lnTo>
                <a:lnTo>
                  <a:pt x="8930" y="223242"/>
                </a:lnTo>
                <a:lnTo>
                  <a:pt x="0" y="258961"/>
                </a:lnTo>
                <a:lnTo>
                  <a:pt x="8930" y="276820"/>
                </a:lnTo>
                <a:lnTo>
                  <a:pt x="26789" y="294680"/>
                </a:lnTo>
                <a:lnTo>
                  <a:pt x="53578" y="312539"/>
                </a:lnTo>
                <a:lnTo>
                  <a:pt x="89297" y="321469"/>
                </a:lnTo>
                <a:lnTo>
                  <a:pt x="116086" y="330398"/>
                </a:lnTo>
                <a:lnTo>
                  <a:pt x="151805" y="330398"/>
                </a:lnTo>
                <a:lnTo>
                  <a:pt x="187524" y="339328"/>
                </a:lnTo>
                <a:lnTo>
                  <a:pt x="214313" y="339328"/>
                </a:lnTo>
                <a:lnTo>
                  <a:pt x="232172" y="339328"/>
                </a:lnTo>
                <a:lnTo>
                  <a:pt x="232172" y="330398"/>
                </a:lnTo>
                <a:lnTo>
                  <a:pt x="214313" y="303609"/>
                </a:lnTo>
                <a:lnTo>
                  <a:pt x="214313" y="30360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3286125" y="3259336"/>
            <a:ext cx="232173" cy="53579"/>
          </a:xfrm>
          <a:custGeom>
            <a:avLst/>
            <a:gdLst/>
            <a:ahLst/>
            <a:cxnLst/>
            <a:rect l="0" t="0" r="0" b="0"/>
            <a:pathLst>
              <a:path w="232173" h="53579">
                <a:moveTo>
                  <a:pt x="0" y="35718"/>
                </a:moveTo>
                <a:lnTo>
                  <a:pt x="0" y="53578"/>
                </a:lnTo>
                <a:lnTo>
                  <a:pt x="8930" y="53578"/>
                </a:lnTo>
                <a:lnTo>
                  <a:pt x="26789" y="44648"/>
                </a:lnTo>
                <a:lnTo>
                  <a:pt x="62508" y="35718"/>
                </a:lnTo>
                <a:lnTo>
                  <a:pt x="98227" y="17859"/>
                </a:lnTo>
                <a:lnTo>
                  <a:pt x="133945" y="8929"/>
                </a:lnTo>
                <a:lnTo>
                  <a:pt x="169664" y="8929"/>
                </a:lnTo>
                <a:lnTo>
                  <a:pt x="205383" y="0"/>
                </a:lnTo>
                <a:lnTo>
                  <a:pt x="223242" y="0"/>
                </a:lnTo>
                <a:lnTo>
                  <a:pt x="232172" y="0"/>
                </a:lnTo>
                <a:lnTo>
                  <a:pt x="232172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3250406" y="3357562"/>
            <a:ext cx="294681" cy="44650"/>
          </a:xfrm>
          <a:custGeom>
            <a:avLst/>
            <a:gdLst/>
            <a:ahLst/>
            <a:cxnLst/>
            <a:rect l="0" t="0" r="0" b="0"/>
            <a:pathLst>
              <a:path w="294681" h="44650">
                <a:moveTo>
                  <a:pt x="0" y="0"/>
                </a:moveTo>
                <a:lnTo>
                  <a:pt x="0" y="17859"/>
                </a:lnTo>
                <a:lnTo>
                  <a:pt x="26789" y="26789"/>
                </a:lnTo>
                <a:lnTo>
                  <a:pt x="53578" y="35719"/>
                </a:lnTo>
                <a:lnTo>
                  <a:pt x="80367" y="44649"/>
                </a:lnTo>
                <a:lnTo>
                  <a:pt x="125016" y="35719"/>
                </a:lnTo>
                <a:lnTo>
                  <a:pt x="169664" y="35719"/>
                </a:lnTo>
                <a:lnTo>
                  <a:pt x="214313" y="35719"/>
                </a:lnTo>
                <a:lnTo>
                  <a:pt x="250032" y="44649"/>
                </a:lnTo>
                <a:lnTo>
                  <a:pt x="267891" y="44649"/>
                </a:lnTo>
                <a:lnTo>
                  <a:pt x="294680" y="44649"/>
                </a:lnTo>
                <a:lnTo>
                  <a:pt x="294680" y="4464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3545086" y="3259336"/>
            <a:ext cx="267892" cy="410766"/>
          </a:xfrm>
          <a:custGeom>
            <a:avLst/>
            <a:gdLst/>
            <a:ahLst/>
            <a:cxnLst/>
            <a:rect l="0" t="0" r="0" b="0"/>
            <a:pathLst>
              <a:path w="267892" h="410766">
                <a:moveTo>
                  <a:pt x="26789" y="160734"/>
                </a:moveTo>
                <a:lnTo>
                  <a:pt x="26789" y="169664"/>
                </a:lnTo>
                <a:lnTo>
                  <a:pt x="26789" y="196453"/>
                </a:lnTo>
                <a:lnTo>
                  <a:pt x="26789" y="223242"/>
                </a:lnTo>
                <a:lnTo>
                  <a:pt x="17859" y="267890"/>
                </a:lnTo>
                <a:lnTo>
                  <a:pt x="8930" y="303609"/>
                </a:lnTo>
                <a:lnTo>
                  <a:pt x="0" y="339328"/>
                </a:lnTo>
                <a:lnTo>
                  <a:pt x="0" y="366117"/>
                </a:lnTo>
                <a:lnTo>
                  <a:pt x="8930" y="375046"/>
                </a:lnTo>
                <a:lnTo>
                  <a:pt x="17859" y="357187"/>
                </a:lnTo>
                <a:lnTo>
                  <a:pt x="44648" y="339328"/>
                </a:lnTo>
                <a:lnTo>
                  <a:pt x="62508" y="303609"/>
                </a:lnTo>
                <a:lnTo>
                  <a:pt x="89297" y="267890"/>
                </a:lnTo>
                <a:lnTo>
                  <a:pt x="107156" y="250031"/>
                </a:lnTo>
                <a:lnTo>
                  <a:pt x="125016" y="241101"/>
                </a:lnTo>
                <a:lnTo>
                  <a:pt x="125016" y="250031"/>
                </a:lnTo>
                <a:lnTo>
                  <a:pt x="125016" y="285750"/>
                </a:lnTo>
                <a:lnTo>
                  <a:pt x="125016" y="321468"/>
                </a:lnTo>
                <a:lnTo>
                  <a:pt x="133945" y="357187"/>
                </a:lnTo>
                <a:lnTo>
                  <a:pt x="133945" y="392906"/>
                </a:lnTo>
                <a:lnTo>
                  <a:pt x="142875" y="410765"/>
                </a:lnTo>
                <a:lnTo>
                  <a:pt x="151805" y="410765"/>
                </a:lnTo>
                <a:lnTo>
                  <a:pt x="178594" y="401835"/>
                </a:lnTo>
                <a:lnTo>
                  <a:pt x="187523" y="375046"/>
                </a:lnTo>
                <a:lnTo>
                  <a:pt x="205383" y="321468"/>
                </a:lnTo>
                <a:lnTo>
                  <a:pt x="214312" y="267890"/>
                </a:lnTo>
                <a:lnTo>
                  <a:pt x="223242" y="205382"/>
                </a:lnTo>
                <a:lnTo>
                  <a:pt x="232172" y="142875"/>
                </a:lnTo>
                <a:lnTo>
                  <a:pt x="223242" y="80367"/>
                </a:lnTo>
                <a:lnTo>
                  <a:pt x="241102" y="35718"/>
                </a:lnTo>
                <a:lnTo>
                  <a:pt x="241102" y="8929"/>
                </a:lnTo>
                <a:lnTo>
                  <a:pt x="250031" y="0"/>
                </a:lnTo>
                <a:lnTo>
                  <a:pt x="250031" y="0"/>
                </a:lnTo>
                <a:lnTo>
                  <a:pt x="250031" y="8929"/>
                </a:lnTo>
                <a:lnTo>
                  <a:pt x="250031" y="35718"/>
                </a:lnTo>
                <a:lnTo>
                  <a:pt x="250031" y="71437"/>
                </a:lnTo>
                <a:lnTo>
                  <a:pt x="250031" y="125015"/>
                </a:lnTo>
                <a:lnTo>
                  <a:pt x="250031" y="178593"/>
                </a:lnTo>
                <a:lnTo>
                  <a:pt x="250031" y="250031"/>
                </a:lnTo>
                <a:lnTo>
                  <a:pt x="250031" y="303609"/>
                </a:lnTo>
                <a:lnTo>
                  <a:pt x="250031" y="357187"/>
                </a:lnTo>
                <a:lnTo>
                  <a:pt x="258961" y="392906"/>
                </a:lnTo>
                <a:lnTo>
                  <a:pt x="267891" y="410765"/>
                </a:lnTo>
                <a:lnTo>
                  <a:pt x="267891" y="410765"/>
                </a:lnTo>
                <a:lnTo>
                  <a:pt x="267891" y="383976"/>
                </a:lnTo>
                <a:lnTo>
                  <a:pt x="250031" y="339328"/>
                </a:lnTo>
                <a:lnTo>
                  <a:pt x="250031" y="33932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3723680" y="3384351"/>
            <a:ext cx="196454" cy="125017"/>
          </a:xfrm>
          <a:custGeom>
            <a:avLst/>
            <a:gdLst/>
            <a:ahLst/>
            <a:cxnLst/>
            <a:rect l="0" t="0" r="0" b="0"/>
            <a:pathLst>
              <a:path w="196454" h="125017">
                <a:moveTo>
                  <a:pt x="0" y="71438"/>
                </a:moveTo>
                <a:lnTo>
                  <a:pt x="17859" y="98227"/>
                </a:lnTo>
                <a:lnTo>
                  <a:pt x="44648" y="116086"/>
                </a:lnTo>
                <a:lnTo>
                  <a:pt x="71437" y="125016"/>
                </a:lnTo>
                <a:lnTo>
                  <a:pt x="107156" y="125016"/>
                </a:lnTo>
                <a:lnTo>
                  <a:pt x="142875" y="116086"/>
                </a:lnTo>
                <a:lnTo>
                  <a:pt x="169664" y="89297"/>
                </a:lnTo>
                <a:lnTo>
                  <a:pt x="187523" y="62508"/>
                </a:lnTo>
                <a:lnTo>
                  <a:pt x="196453" y="35719"/>
                </a:lnTo>
                <a:lnTo>
                  <a:pt x="196453" y="0"/>
                </a:lnTo>
                <a:lnTo>
                  <a:pt x="196453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3893344" y="3223617"/>
            <a:ext cx="196454" cy="464345"/>
          </a:xfrm>
          <a:custGeom>
            <a:avLst/>
            <a:gdLst/>
            <a:ahLst/>
            <a:cxnLst/>
            <a:rect l="0" t="0" r="0" b="0"/>
            <a:pathLst>
              <a:path w="196454" h="464345">
                <a:moveTo>
                  <a:pt x="0" y="0"/>
                </a:moveTo>
                <a:lnTo>
                  <a:pt x="8929" y="26789"/>
                </a:lnTo>
                <a:lnTo>
                  <a:pt x="8929" y="71437"/>
                </a:lnTo>
                <a:lnTo>
                  <a:pt x="17859" y="125015"/>
                </a:lnTo>
                <a:lnTo>
                  <a:pt x="17859" y="178594"/>
                </a:lnTo>
                <a:lnTo>
                  <a:pt x="17859" y="250031"/>
                </a:lnTo>
                <a:lnTo>
                  <a:pt x="17859" y="312539"/>
                </a:lnTo>
                <a:lnTo>
                  <a:pt x="17859" y="366117"/>
                </a:lnTo>
                <a:lnTo>
                  <a:pt x="26789" y="401836"/>
                </a:lnTo>
                <a:lnTo>
                  <a:pt x="35719" y="419695"/>
                </a:lnTo>
                <a:lnTo>
                  <a:pt x="44648" y="419695"/>
                </a:lnTo>
                <a:lnTo>
                  <a:pt x="53578" y="401836"/>
                </a:lnTo>
                <a:lnTo>
                  <a:pt x="71437" y="383976"/>
                </a:lnTo>
                <a:lnTo>
                  <a:pt x="89297" y="357187"/>
                </a:lnTo>
                <a:lnTo>
                  <a:pt x="107156" y="321469"/>
                </a:lnTo>
                <a:lnTo>
                  <a:pt x="125015" y="303609"/>
                </a:lnTo>
                <a:lnTo>
                  <a:pt x="133945" y="294679"/>
                </a:lnTo>
                <a:lnTo>
                  <a:pt x="142875" y="294679"/>
                </a:lnTo>
                <a:lnTo>
                  <a:pt x="142875" y="312539"/>
                </a:lnTo>
                <a:lnTo>
                  <a:pt x="151804" y="339328"/>
                </a:lnTo>
                <a:lnTo>
                  <a:pt x="151804" y="375047"/>
                </a:lnTo>
                <a:lnTo>
                  <a:pt x="151804" y="410765"/>
                </a:lnTo>
                <a:lnTo>
                  <a:pt x="169664" y="437554"/>
                </a:lnTo>
                <a:lnTo>
                  <a:pt x="178594" y="455414"/>
                </a:lnTo>
                <a:lnTo>
                  <a:pt x="196453" y="464344"/>
                </a:lnTo>
                <a:lnTo>
                  <a:pt x="196453" y="46434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4161234" y="3679031"/>
            <a:ext cx="8931" cy="8931"/>
          </a:xfrm>
          <a:custGeom>
            <a:avLst/>
            <a:gdLst/>
            <a:ahLst/>
            <a:cxnLst/>
            <a:rect l="0" t="0" r="0" b="0"/>
            <a:pathLst>
              <a:path w="8931" h="8931">
                <a:moveTo>
                  <a:pt x="8930" y="0"/>
                </a:moveTo>
                <a:lnTo>
                  <a:pt x="0" y="8930"/>
                </a:lnTo>
                <a:lnTo>
                  <a:pt x="0" y="893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1446609" y="3509367"/>
            <a:ext cx="303611" cy="392907"/>
          </a:xfrm>
          <a:custGeom>
            <a:avLst/>
            <a:gdLst/>
            <a:ahLst/>
            <a:cxnLst/>
            <a:rect l="0" t="0" r="0" b="0"/>
            <a:pathLst>
              <a:path w="303611" h="392907">
                <a:moveTo>
                  <a:pt x="116086" y="258961"/>
                </a:moveTo>
                <a:lnTo>
                  <a:pt x="116086" y="258961"/>
                </a:lnTo>
                <a:lnTo>
                  <a:pt x="116086" y="258961"/>
                </a:lnTo>
                <a:lnTo>
                  <a:pt x="107157" y="258961"/>
                </a:lnTo>
                <a:lnTo>
                  <a:pt x="107157" y="258961"/>
                </a:lnTo>
                <a:lnTo>
                  <a:pt x="98227" y="241101"/>
                </a:lnTo>
                <a:lnTo>
                  <a:pt x="89297" y="232172"/>
                </a:lnTo>
                <a:lnTo>
                  <a:pt x="71438" y="223242"/>
                </a:lnTo>
                <a:lnTo>
                  <a:pt x="53579" y="214312"/>
                </a:lnTo>
                <a:lnTo>
                  <a:pt x="44649" y="214312"/>
                </a:lnTo>
                <a:lnTo>
                  <a:pt x="35719" y="232172"/>
                </a:lnTo>
                <a:lnTo>
                  <a:pt x="26789" y="241101"/>
                </a:lnTo>
                <a:lnTo>
                  <a:pt x="8930" y="250031"/>
                </a:lnTo>
                <a:lnTo>
                  <a:pt x="0" y="267890"/>
                </a:lnTo>
                <a:lnTo>
                  <a:pt x="0" y="303609"/>
                </a:lnTo>
                <a:lnTo>
                  <a:pt x="0" y="330398"/>
                </a:lnTo>
                <a:lnTo>
                  <a:pt x="0" y="366117"/>
                </a:lnTo>
                <a:lnTo>
                  <a:pt x="17860" y="375047"/>
                </a:lnTo>
                <a:lnTo>
                  <a:pt x="35719" y="375047"/>
                </a:lnTo>
                <a:lnTo>
                  <a:pt x="62508" y="366117"/>
                </a:lnTo>
                <a:lnTo>
                  <a:pt x="80368" y="339328"/>
                </a:lnTo>
                <a:lnTo>
                  <a:pt x="98227" y="303609"/>
                </a:lnTo>
                <a:lnTo>
                  <a:pt x="125016" y="258961"/>
                </a:lnTo>
                <a:lnTo>
                  <a:pt x="133946" y="205383"/>
                </a:lnTo>
                <a:lnTo>
                  <a:pt x="151805" y="151804"/>
                </a:lnTo>
                <a:lnTo>
                  <a:pt x="169664" y="107156"/>
                </a:lnTo>
                <a:lnTo>
                  <a:pt x="178594" y="53578"/>
                </a:lnTo>
                <a:lnTo>
                  <a:pt x="178594" y="17859"/>
                </a:lnTo>
                <a:lnTo>
                  <a:pt x="169664" y="0"/>
                </a:lnTo>
                <a:lnTo>
                  <a:pt x="160735" y="17859"/>
                </a:lnTo>
                <a:lnTo>
                  <a:pt x="160735" y="35719"/>
                </a:lnTo>
                <a:lnTo>
                  <a:pt x="151805" y="62508"/>
                </a:lnTo>
                <a:lnTo>
                  <a:pt x="142875" y="107156"/>
                </a:lnTo>
                <a:lnTo>
                  <a:pt x="142875" y="169664"/>
                </a:lnTo>
                <a:lnTo>
                  <a:pt x="142875" y="223242"/>
                </a:lnTo>
                <a:lnTo>
                  <a:pt x="142875" y="276820"/>
                </a:lnTo>
                <a:lnTo>
                  <a:pt x="151805" y="312539"/>
                </a:lnTo>
                <a:lnTo>
                  <a:pt x="160735" y="339328"/>
                </a:lnTo>
                <a:lnTo>
                  <a:pt x="178594" y="348258"/>
                </a:lnTo>
                <a:lnTo>
                  <a:pt x="196454" y="348258"/>
                </a:lnTo>
                <a:lnTo>
                  <a:pt x="214313" y="348258"/>
                </a:lnTo>
                <a:lnTo>
                  <a:pt x="232172" y="321469"/>
                </a:lnTo>
                <a:lnTo>
                  <a:pt x="258961" y="294679"/>
                </a:lnTo>
                <a:lnTo>
                  <a:pt x="276821" y="258961"/>
                </a:lnTo>
                <a:lnTo>
                  <a:pt x="285750" y="223242"/>
                </a:lnTo>
                <a:lnTo>
                  <a:pt x="285750" y="196453"/>
                </a:lnTo>
                <a:lnTo>
                  <a:pt x="276821" y="178594"/>
                </a:lnTo>
                <a:lnTo>
                  <a:pt x="267891" y="169664"/>
                </a:lnTo>
                <a:lnTo>
                  <a:pt x="250032" y="169664"/>
                </a:lnTo>
                <a:lnTo>
                  <a:pt x="232172" y="187523"/>
                </a:lnTo>
                <a:lnTo>
                  <a:pt x="214313" y="223242"/>
                </a:lnTo>
                <a:lnTo>
                  <a:pt x="205383" y="258961"/>
                </a:lnTo>
                <a:lnTo>
                  <a:pt x="205383" y="294679"/>
                </a:lnTo>
                <a:lnTo>
                  <a:pt x="205383" y="330398"/>
                </a:lnTo>
                <a:lnTo>
                  <a:pt x="223243" y="357187"/>
                </a:lnTo>
                <a:lnTo>
                  <a:pt x="241102" y="383976"/>
                </a:lnTo>
                <a:lnTo>
                  <a:pt x="258961" y="392906"/>
                </a:lnTo>
                <a:lnTo>
                  <a:pt x="267891" y="383976"/>
                </a:lnTo>
                <a:lnTo>
                  <a:pt x="285750" y="375047"/>
                </a:lnTo>
                <a:lnTo>
                  <a:pt x="303610" y="348258"/>
                </a:lnTo>
                <a:lnTo>
                  <a:pt x="303610" y="34825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1785938" y="3741539"/>
            <a:ext cx="321469" cy="187524"/>
          </a:xfrm>
          <a:custGeom>
            <a:avLst/>
            <a:gdLst/>
            <a:ahLst/>
            <a:cxnLst/>
            <a:rect l="0" t="0" r="0" b="0"/>
            <a:pathLst>
              <a:path w="321469" h="187524">
                <a:moveTo>
                  <a:pt x="0" y="0"/>
                </a:moveTo>
                <a:lnTo>
                  <a:pt x="8929" y="44648"/>
                </a:lnTo>
                <a:lnTo>
                  <a:pt x="8929" y="80367"/>
                </a:lnTo>
                <a:lnTo>
                  <a:pt x="8929" y="116086"/>
                </a:lnTo>
                <a:lnTo>
                  <a:pt x="8929" y="142875"/>
                </a:lnTo>
                <a:lnTo>
                  <a:pt x="17859" y="151804"/>
                </a:lnTo>
                <a:lnTo>
                  <a:pt x="17859" y="160734"/>
                </a:lnTo>
                <a:lnTo>
                  <a:pt x="26789" y="151804"/>
                </a:lnTo>
                <a:lnTo>
                  <a:pt x="35718" y="133945"/>
                </a:lnTo>
                <a:lnTo>
                  <a:pt x="44648" y="107156"/>
                </a:lnTo>
                <a:lnTo>
                  <a:pt x="62507" y="80367"/>
                </a:lnTo>
                <a:lnTo>
                  <a:pt x="80367" y="62507"/>
                </a:lnTo>
                <a:lnTo>
                  <a:pt x="89296" y="44648"/>
                </a:lnTo>
                <a:lnTo>
                  <a:pt x="98226" y="44648"/>
                </a:lnTo>
                <a:lnTo>
                  <a:pt x="98226" y="62507"/>
                </a:lnTo>
                <a:lnTo>
                  <a:pt x="98226" y="80367"/>
                </a:lnTo>
                <a:lnTo>
                  <a:pt x="98226" y="107156"/>
                </a:lnTo>
                <a:lnTo>
                  <a:pt x="98226" y="142875"/>
                </a:lnTo>
                <a:lnTo>
                  <a:pt x="98226" y="160734"/>
                </a:lnTo>
                <a:lnTo>
                  <a:pt x="107156" y="178593"/>
                </a:lnTo>
                <a:lnTo>
                  <a:pt x="107156" y="178593"/>
                </a:lnTo>
                <a:lnTo>
                  <a:pt x="116085" y="169664"/>
                </a:lnTo>
                <a:lnTo>
                  <a:pt x="133945" y="151804"/>
                </a:lnTo>
                <a:lnTo>
                  <a:pt x="151804" y="125015"/>
                </a:lnTo>
                <a:lnTo>
                  <a:pt x="169664" y="89297"/>
                </a:lnTo>
                <a:lnTo>
                  <a:pt x="187523" y="71437"/>
                </a:lnTo>
                <a:lnTo>
                  <a:pt x="196453" y="62507"/>
                </a:lnTo>
                <a:lnTo>
                  <a:pt x="205382" y="62507"/>
                </a:lnTo>
                <a:lnTo>
                  <a:pt x="214312" y="62507"/>
                </a:lnTo>
                <a:lnTo>
                  <a:pt x="214312" y="71437"/>
                </a:lnTo>
                <a:lnTo>
                  <a:pt x="214312" y="98226"/>
                </a:lnTo>
                <a:lnTo>
                  <a:pt x="214312" y="133945"/>
                </a:lnTo>
                <a:lnTo>
                  <a:pt x="205382" y="151804"/>
                </a:lnTo>
                <a:lnTo>
                  <a:pt x="205382" y="178593"/>
                </a:lnTo>
                <a:lnTo>
                  <a:pt x="196453" y="187523"/>
                </a:lnTo>
                <a:lnTo>
                  <a:pt x="205382" y="178593"/>
                </a:lnTo>
                <a:lnTo>
                  <a:pt x="214312" y="169664"/>
                </a:lnTo>
                <a:lnTo>
                  <a:pt x="223242" y="142875"/>
                </a:lnTo>
                <a:lnTo>
                  <a:pt x="241101" y="116086"/>
                </a:lnTo>
                <a:lnTo>
                  <a:pt x="258960" y="89297"/>
                </a:lnTo>
                <a:lnTo>
                  <a:pt x="276820" y="53578"/>
                </a:lnTo>
                <a:lnTo>
                  <a:pt x="285750" y="44648"/>
                </a:lnTo>
                <a:lnTo>
                  <a:pt x="294679" y="62507"/>
                </a:lnTo>
                <a:lnTo>
                  <a:pt x="294679" y="89297"/>
                </a:lnTo>
                <a:lnTo>
                  <a:pt x="294679" y="125015"/>
                </a:lnTo>
                <a:lnTo>
                  <a:pt x="294679" y="160734"/>
                </a:lnTo>
                <a:lnTo>
                  <a:pt x="294679" y="178593"/>
                </a:lnTo>
                <a:lnTo>
                  <a:pt x="294679" y="178593"/>
                </a:lnTo>
                <a:lnTo>
                  <a:pt x="303609" y="169664"/>
                </a:lnTo>
                <a:lnTo>
                  <a:pt x="312539" y="142875"/>
                </a:lnTo>
                <a:lnTo>
                  <a:pt x="312539" y="107156"/>
                </a:lnTo>
                <a:lnTo>
                  <a:pt x="321468" y="62507"/>
                </a:lnTo>
                <a:lnTo>
                  <a:pt x="321468" y="6250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2071688" y="3643312"/>
            <a:ext cx="17860" cy="17860"/>
          </a:xfrm>
          <a:custGeom>
            <a:avLst/>
            <a:gdLst/>
            <a:ahLst/>
            <a:cxnLst/>
            <a:rect l="0" t="0" r="0" b="0"/>
            <a:pathLst>
              <a:path w="17860" h="17860">
                <a:moveTo>
                  <a:pt x="17859" y="0"/>
                </a:moveTo>
                <a:lnTo>
                  <a:pt x="8929" y="8930"/>
                </a:lnTo>
                <a:lnTo>
                  <a:pt x="0" y="17859"/>
                </a:lnTo>
                <a:lnTo>
                  <a:pt x="8929" y="17859"/>
                </a:lnTo>
                <a:lnTo>
                  <a:pt x="17859" y="0"/>
                </a:lnTo>
                <a:close/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1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2223492" y="3562945"/>
            <a:ext cx="142876" cy="410767"/>
          </a:xfrm>
          <a:custGeom>
            <a:avLst/>
            <a:gdLst/>
            <a:ahLst/>
            <a:cxnLst/>
            <a:rect l="0" t="0" r="0" b="0"/>
            <a:pathLst>
              <a:path w="142876" h="410767">
                <a:moveTo>
                  <a:pt x="0" y="0"/>
                </a:moveTo>
                <a:lnTo>
                  <a:pt x="8930" y="8930"/>
                </a:lnTo>
                <a:lnTo>
                  <a:pt x="17860" y="35719"/>
                </a:lnTo>
                <a:lnTo>
                  <a:pt x="17860" y="71437"/>
                </a:lnTo>
                <a:lnTo>
                  <a:pt x="17860" y="125016"/>
                </a:lnTo>
                <a:lnTo>
                  <a:pt x="17860" y="187523"/>
                </a:lnTo>
                <a:lnTo>
                  <a:pt x="8930" y="241101"/>
                </a:lnTo>
                <a:lnTo>
                  <a:pt x="8930" y="294680"/>
                </a:lnTo>
                <a:lnTo>
                  <a:pt x="17860" y="321469"/>
                </a:lnTo>
                <a:lnTo>
                  <a:pt x="35719" y="348258"/>
                </a:lnTo>
                <a:lnTo>
                  <a:pt x="53578" y="348258"/>
                </a:lnTo>
                <a:lnTo>
                  <a:pt x="71438" y="348258"/>
                </a:lnTo>
                <a:lnTo>
                  <a:pt x="89297" y="321469"/>
                </a:lnTo>
                <a:lnTo>
                  <a:pt x="98227" y="294680"/>
                </a:lnTo>
                <a:lnTo>
                  <a:pt x="107156" y="267891"/>
                </a:lnTo>
                <a:lnTo>
                  <a:pt x="116086" y="241101"/>
                </a:lnTo>
                <a:lnTo>
                  <a:pt x="125016" y="223242"/>
                </a:lnTo>
                <a:lnTo>
                  <a:pt x="125016" y="223242"/>
                </a:lnTo>
                <a:lnTo>
                  <a:pt x="125016" y="241101"/>
                </a:lnTo>
                <a:lnTo>
                  <a:pt x="133946" y="258961"/>
                </a:lnTo>
                <a:lnTo>
                  <a:pt x="142875" y="285750"/>
                </a:lnTo>
                <a:lnTo>
                  <a:pt x="142875" y="321469"/>
                </a:lnTo>
                <a:lnTo>
                  <a:pt x="142875" y="348258"/>
                </a:lnTo>
                <a:lnTo>
                  <a:pt x="142875" y="383976"/>
                </a:lnTo>
                <a:lnTo>
                  <a:pt x="133946" y="401836"/>
                </a:lnTo>
                <a:lnTo>
                  <a:pt x="125016" y="410766"/>
                </a:lnTo>
                <a:lnTo>
                  <a:pt x="116086" y="410766"/>
                </a:lnTo>
                <a:lnTo>
                  <a:pt x="98227" y="401836"/>
                </a:lnTo>
                <a:lnTo>
                  <a:pt x="71438" y="375047"/>
                </a:lnTo>
                <a:lnTo>
                  <a:pt x="71438" y="37504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/>
          <p:cNvSpPr/>
          <p:nvPr/>
        </p:nvSpPr>
        <p:spPr>
          <a:xfrm>
            <a:off x="2152055" y="3625453"/>
            <a:ext cx="187524" cy="35719"/>
          </a:xfrm>
          <a:custGeom>
            <a:avLst/>
            <a:gdLst/>
            <a:ahLst/>
            <a:cxnLst/>
            <a:rect l="0" t="0" r="0" b="0"/>
            <a:pathLst>
              <a:path w="187524" h="35719">
                <a:moveTo>
                  <a:pt x="0" y="17859"/>
                </a:moveTo>
                <a:lnTo>
                  <a:pt x="26789" y="35718"/>
                </a:lnTo>
                <a:lnTo>
                  <a:pt x="62508" y="35718"/>
                </a:lnTo>
                <a:lnTo>
                  <a:pt x="98226" y="26789"/>
                </a:lnTo>
                <a:lnTo>
                  <a:pt x="151804" y="8929"/>
                </a:lnTo>
                <a:lnTo>
                  <a:pt x="187523" y="0"/>
                </a:lnTo>
                <a:lnTo>
                  <a:pt x="187523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2607469" y="3616523"/>
            <a:ext cx="250032" cy="401837"/>
          </a:xfrm>
          <a:custGeom>
            <a:avLst/>
            <a:gdLst/>
            <a:ahLst/>
            <a:cxnLst/>
            <a:rect l="0" t="0" r="0" b="0"/>
            <a:pathLst>
              <a:path w="250032" h="401837">
                <a:moveTo>
                  <a:pt x="17859" y="196453"/>
                </a:moveTo>
                <a:lnTo>
                  <a:pt x="8929" y="223242"/>
                </a:lnTo>
                <a:lnTo>
                  <a:pt x="0" y="250031"/>
                </a:lnTo>
                <a:lnTo>
                  <a:pt x="0" y="267891"/>
                </a:lnTo>
                <a:lnTo>
                  <a:pt x="8929" y="276820"/>
                </a:lnTo>
                <a:lnTo>
                  <a:pt x="26789" y="285750"/>
                </a:lnTo>
                <a:lnTo>
                  <a:pt x="35719" y="285750"/>
                </a:lnTo>
                <a:lnTo>
                  <a:pt x="53578" y="276820"/>
                </a:lnTo>
                <a:lnTo>
                  <a:pt x="71437" y="276820"/>
                </a:lnTo>
                <a:lnTo>
                  <a:pt x="80367" y="258961"/>
                </a:lnTo>
                <a:lnTo>
                  <a:pt x="89297" y="250031"/>
                </a:lnTo>
                <a:lnTo>
                  <a:pt x="80367" y="214313"/>
                </a:lnTo>
                <a:lnTo>
                  <a:pt x="62508" y="178594"/>
                </a:lnTo>
                <a:lnTo>
                  <a:pt x="44648" y="142875"/>
                </a:lnTo>
                <a:lnTo>
                  <a:pt x="35719" y="116086"/>
                </a:lnTo>
                <a:lnTo>
                  <a:pt x="35719" y="107156"/>
                </a:lnTo>
                <a:lnTo>
                  <a:pt x="44648" y="116086"/>
                </a:lnTo>
                <a:lnTo>
                  <a:pt x="53578" y="116086"/>
                </a:lnTo>
                <a:lnTo>
                  <a:pt x="71437" y="116086"/>
                </a:lnTo>
                <a:lnTo>
                  <a:pt x="98226" y="116086"/>
                </a:lnTo>
                <a:lnTo>
                  <a:pt x="142875" y="125016"/>
                </a:lnTo>
                <a:lnTo>
                  <a:pt x="178594" y="116086"/>
                </a:lnTo>
                <a:lnTo>
                  <a:pt x="205383" y="98227"/>
                </a:lnTo>
                <a:lnTo>
                  <a:pt x="232172" y="80367"/>
                </a:lnTo>
                <a:lnTo>
                  <a:pt x="241101" y="53578"/>
                </a:lnTo>
                <a:lnTo>
                  <a:pt x="250031" y="35719"/>
                </a:lnTo>
                <a:lnTo>
                  <a:pt x="241101" y="8930"/>
                </a:lnTo>
                <a:lnTo>
                  <a:pt x="232172" y="0"/>
                </a:lnTo>
                <a:lnTo>
                  <a:pt x="223242" y="8930"/>
                </a:lnTo>
                <a:lnTo>
                  <a:pt x="214312" y="35719"/>
                </a:lnTo>
                <a:lnTo>
                  <a:pt x="214312" y="80367"/>
                </a:lnTo>
                <a:lnTo>
                  <a:pt x="214312" y="142875"/>
                </a:lnTo>
                <a:lnTo>
                  <a:pt x="223242" y="205383"/>
                </a:lnTo>
                <a:lnTo>
                  <a:pt x="232172" y="267891"/>
                </a:lnTo>
                <a:lnTo>
                  <a:pt x="241101" y="330398"/>
                </a:lnTo>
                <a:lnTo>
                  <a:pt x="241101" y="375047"/>
                </a:lnTo>
                <a:lnTo>
                  <a:pt x="241101" y="401836"/>
                </a:lnTo>
                <a:lnTo>
                  <a:pt x="241101" y="401836"/>
                </a:lnTo>
                <a:lnTo>
                  <a:pt x="223242" y="392906"/>
                </a:lnTo>
                <a:lnTo>
                  <a:pt x="196453" y="366117"/>
                </a:lnTo>
                <a:lnTo>
                  <a:pt x="196453" y="36611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2705695" y="3795117"/>
            <a:ext cx="214314" cy="44649"/>
          </a:xfrm>
          <a:custGeom>
            <a:avLst/>
            <a:gdLst/>
            <a:ahLst/>
            <a:cxnLst/>
            <a:rect l="0" t="0" r="0" b="0"/>
            <a:pathLst>
              <a:path w="214314" h="44649">
                <a:moveTo>
                  <a:pt x="0" y="8929"/>
                </a:moveTo>
                <a:lnTo>
                  <a:pt x="8930" y="26789"/>
                </a:lnTo>
                <a:lnTo>
                  <a:pt x="44649" y="44648"/>
                </a:lnTo>
                <a:lnTo>
                  <a:pt x="80368" y="44648"/>
                </a:lnTo>
                <a:lnTo>
                  <a:pt x="125016" y="35719"/>
                </a:lnTo>
                <a:lnTo>
                  <a:pt x="169664" y="17859"/>
                </a:lnTo>
                <a:lnTo>
                  <a:pt x="214313" y="0"/>
                </a:lnTo>
                <a:lnTo>
                  <a:pt x="214313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>
            <a:off x="3053953" y="3777257"/>
            <a:ext cx="178595" cy="160736"/>
          </a:xfrm>
          <a:custGeom>
            <a:avLst/>
            <a:gdLst/>
            <a:ahLst/>
            <a:cxnLst/>
            <a:rect l="0" t="0" r="0" b="0"/>
            <a:pathLst>
              <a:path w="178595" h="160736">
                <a:moveTo>
                  <a:pt x="89297" y="0"/>
                </a:moveTo>
                <a:lnTo>
                  <a:pt x="80367" y="8930"/>
                </a:lnTo>
                <a:lnTo>
                  <a:pt x="71438" y="8930"/>
                </a:lnTo>
                <a:lnTo>
                  <a:pt x="53578" y="26789"/>
                </a:lnTo>
                <a:lnTo>
                  <a:pt x="35719" y="44649"/>
                </a:lnTo>
                <a:lnTo>
                  <a:pt x="17860" y="80368"/>
                </a:lnTo>
                <a:lnTo>
                  <a:pt x="0" y="116086"/>
                </a:lnTo>
                <a:lnTo>
                  <a:pt x="0" y="142875"/>
                </a:lnTo>
                <a:lnTo>
                  <a:pt x="8930" y="151805"/>
                </a:lnTo>
                <a:lnTo>
                  <a:pt x="26789" y="160735"/>
                </a:lnTo>
                <a:lnTo>
                  <a:pt x="44649" y="151805"/>
                </a:lnTo>
                <a:lnTo>
                  <a:pt x="62508" y="142875"/>
                </a:lnTo>
                <a:lnTo>
                  <a:pt x="71438" y="125016"/>
                </a:lnTo>
                <a:lnTo>
                  <a:pt x="80367" y="107157"/>
                </a:lnTo>
                <a:lnTo>
                  <a:pt x="80367" y="80368"/>
                </a:lnTo>
                <a:lnTo>
                  <a:pt x="80367" y="71438"/>
                </a:lnTo>
                <a:lnTo>
                  <a:pt x="80367" y="71438"/>
                </a:lnTo>
                <a:lnTo>
                  <a:pt x="80367" y="80368"/>
                </a:lnTo>
                <a:lnTo>
                  <a:pt x="71438" y="89297"/>
                </a:lnTo>
                <a:lnTo>
                  <a:pt x="71438" y="107157"/>
                </a:lnTo>
                <a:lnTo>
                  <a:pt x="80367" y="133946"/>
                </a:lnTo>
                <a:lnTo>
                  <a:pt x="89297" y="151805"/>
                </a:lnTo>
                <a:lnTo>
                  <a:pt x="107156" y="160735"/>
                </a:lnTo>
                <a:lnTo>
                  <a:pt x="125016" y="160735"/>
                </a:lnTo>
                <a:lnTo>
                  <a:pt x="142875" y="142875"/>
                </a:lnTo>
                <a:lnTo>
                  <a:pt x="160735" y="116086"/>
                </a:lnTo>
                <a:lnTo>
                  <a:pt x="169664" y="71438"/>
                </a:lnTo>
                <a:lnTo>
                  <a:pt x="178594" y="26789"/>
                </a:lnTo>
                <a:lnTo>
                  <a:pt x="178594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>
            <a:off x="3250406" y="3598664"/>
            <a:ext cx="26790" cy="357188"/>
          </a:xfrm>
          <a:custGeom>
            <a:avLst/>
            <a:gdLst/>
            <a:ahLst/>
            <a:cxnLst/>
            <a:rect l="0" t="0" r="0" b="0"/>
            <a:pathLst>
              <a:path w="26790" h="357188">
                <a:moveTo>
                  <a:pt x="0" y="0"/>
                </a:moveTo>
                <a:lnTo>
                  <a:pt x="8930" y="17859"/>
                </a:lnTo>
                <a:lnTo>
                  <a:pt x="8930" y="44648"/>
                </a:lnTo>
                <a:lnTo>
                  <a:pt x="8930" y="80367"/>
                </a:lnTo>
                <a:lnTo>
                  <a:pt x="8930" y="125015"/>
                </a:lnTo>
                <a:lnTo>
                  <a:pt x="8930" y="169664"/>
                </a:lnTo>
                <a:lnTo>
                  <a:pt x="8930" y="223242"/>
                </a:lnTo>
                <a:lnTo>
                  <a:pt x="0" y="276820"/>
                </a:lnTo>
                <a:lnTo>
                  <a:pt x="8930" y="321468"/>
                </a:lnTo>
                <a:lnTo>
                  <a:pt x="17860" y="348257"/>
                </a:lnTo>
                <a:lnTo>
                  <a:pt x="17860" y="357187"/>
                </a:lnTo>
                <a:lnTo>
                  <a:pt x="17860" y="357187"/>
                </a:lnTo>
                <a:lnTo>
                  <a:pt x="26789" y="339328"/>
                </a:lnTo>
                <a:lnTo>
                  <a:pt x="26789" y="33932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/>
          <p:cNvSpPr/>
          <p:nvPr/>
        </p:nvSpPr>
        <p:spPr>
          <a:xfrm>
            <a:off x="3170039" y="3741539"/>
            <a:ext cx="634009" cy="241102"/>
          </a:xfrm>
          <a:custGeom>
            <a:avLst/>
            <a:gdLst/>
            <a:ahLst/>
            <a:cxnLst/>
            <a:rect l="0" t="0" r="0" b="0"/>
            <a:pathLst>
              <a:path w="634009" h="241102">
                <a:moveTo>
                  <a:pt x="0" y="0"/>
                </a:moveTo>
                <a:lnTo>
                  <a:pt x="8930" y="17859"/>
                </a:lnTo>
                <a:lnTo>
                  <a:pt x="17859" y="26789"/>
                </a:lnTo>
                <a:lnTo>
                  <a:pt x="44649" y="35718"/>
                </a:lnTo>
                <a:lnTo>
                  <a:pt x="71438" y="35718"/>
                </a:lnTo>
                <a:lnTo>
                  <a:pt x="107156" y="26789"/>
                </a:lnTo>
                <a:lnTo>
                  <a:pt x="142875" y="17859"/>
                </a:lnTo>
                <a:lnTo>
                  <a:pt x="160734" y="17859"/>
                </a:lnTo>
                <a:lnTo>
                  <a:pt x="178594" y="17859"/>
                </a:lnTo>
                <a:lnTo>
                  <a:pt x="187524" y="44648"/>
                </a:lnTo>
                <a:lnTo>
                  <a:pt x="187524" y="80367"/>
                </a:lnTo>
                <a:lnTo>
                  <a:pt x="196453" y="133945"/>
                </a:lnTo>
                <a:lnTo>
                  <a:pt x="196453" y="187523"/>
                </a:lnTo>
                <a:lnTo>
                  <a:pt x="178594" y="214312"/>
                </a:lnTo>
                <a:lnTo>
                  <a:pt x="178594" y="241101"/>
                </a:lnTo>
                <a:lnTo>
                  <a:pt x="178594" y="241101"/>
                </a:lnTo>
                <a:lnTo>
                  <a:pt x="178594" y="232172"/>
                </a:lnTo>
                <a:lnTo>
                  <a:pt x="187524" y="214312"/>
                </a:lnTo>
                <a:lnTo>
                  <a:pt x="205383" y="196453"/>
                </a:lnTo>
                <a:lnTo>
                  <a:pt x="223242" y="160734"/>
                </a:lnTo>
                <a:lnTo>
                  <a:pt x="232172" y="125015"/>
                </a:lnTo>
                <a:lnTo>
                  <a:pt x="241102" y="107156"/>
                </a:lnTo>
                <a:lnTo>
                  <a:pt x="250031" y="107156"/>
                </a:lnTo>
                <a:lnTo>
                  <a:pt x="258961" y="116086"/>
                </a:lnTo>
                <a:lnTo>
                  <a:pt x="258961" y="133945"/>
                </a:lnTo>
                <a:lnTo>
                  <a:pt x="258961" y="169664"/>
                </a:lnTo>
                <a:lnTo>
                  <a:pt x="258961" y="196453"/>
                </a:lnTo>
                <a:lnTo>
                  <a:pt x="258961" y="214312"/>
                </a:lnTo>
                <a:lnTo>
                  <a:pt x="267891" y="214312"/>
                </a:lnTo>
                <a:lnTo>
                  <a:pt x="276820" y="205382"/>
                </a:lnTo>
                <a:lnTo>
                  <a:pt x="294680" y="178593"/>
                </a:lnTo>
                <a:lnTo>
                  <a:pt x="312539" y="151804"/>
                </a:lnTo>
                <a:lnTo>
                  <a:pt x="330399" y="125015"/>
                </a:lnTo>
                <a:lnTo>
                  <a:pt x="348258" y="107156"/>
                </a:lnTo>
                <a:lnTo>
                  <a:pt x="357188" y="107156"/>
                </a:lnTo>
                <a:lnTo>
                  <a:pt x="357188" y="116086"/>
                </a:lnTo>
                <a:lnTo>
                  <a:pt x="357188" y="125015"/>
                </a:lnTo>
                <a:lnTo>
                  <a:pt x="357188" y="151804"/>
                </a:lnTo>
                <a:lnTo>
                  <a:pt x="348258" y="178593"/>
                </a:lnTo>
                <a:lnTo>
                  <a:pt x="357188" y="205382"/>
                </a:lnTo>
                <a:lnTo>
                  <a:pt x="357188" y="223242"/>
                </a:lnTo>
                <a:lnTo>
                  <a:pt x="375047" y="223242"/>
                </a:lnTo>
                <a:lnTo>
                  <a:pt x="392906" y="214312"/>
                </a:lnTo>
                <a:lnTo>
                  <a:pt x="410766" y="178593"/>
                </a:lnTo>
                <a:lnTo>
                  <a:pt x="437555" y="151804"/>
                </a:lnTo>
                <a:lnTo>
                  <a:pt x="464344" y="116086"/>
                </a:lnTo>
                <a:lnTo>
                  <a:pt x="482203" y="80367"/>
                </a:lnTo>
                <a:lnTo>
                  <a:pt x="500063" y="62507"/>
                </a:lnTo>
                <a:lnTo>
                  <a:pt x="500063" y="62507"/>
                </a:lnTo>
                <a:lnTo>
                  <a:pt x="482203" y="62507"/>
                </a:lnTo>
                <a:lnTo>
                  <a:pt x="464344" y="89297"/>
                </a:lnTo>
                <a:lnTo>
                  <a:pt x="446484" y="116086"/>
                </a:lnTo>
                <a:lnTo>
                  <a:pt x="419695" y="142875"/>
                </a:lnTo>
                <a:lnTo>
                  <a:pt x="410766" y="169664"/>
                </a:lnTo>
                <a:lnTo>
                  <a:pt x="410766" y="196453"/>
                </a:lnTo>
                <a:lnTo>
                  <a:pt x="410766" y="205382"/>
                </a:lnTo>
                <a:lnTo>
                  <a:pt x="437555" y="214312"/>
                </a:lnTo>
                <a:lnTo>
                  <a:pt x="464344" y="205382"/>
                </a:lnTo>
                <a:lnTo>
                  <a:pt x="491133" y="196453"/>
                </a:lnTo>
                <a:lnTo>
                  <a:pt x="500063" y="178593"/>
                </a:lnTo>
                <a:lnTo>
                  <a:pt x="508992" y="169664"/>
                </a:lnTo>
                <a:lnTo>
                  <a:pt x="508992" y="151804"/>
                </a:lnTo>
                <a:lnTo>
                  <a:pt x="491133" y="133945"/>
                </a:lnTo>
                <a:lnTo>
                  <a:pt x="473274" y="116086"/>
                </a:lnTo>
                <a:lnTo>
                  <a:pt x="455414" y="107156"/>
                </a:lnTo>
                <a:lnTo>
                  <a:pt x="437555" y="98226"/>
                </a:lnTo>
                <a:lnTo>
                  <a:pt x="446484" y="89297"/>
                </a:lnTo>
                <a:lnTo>
                  <a:pt x="455414" y="80367"/>
                </a:lnTo>
                <a:lnTo>
                  <a:pt x="482203" y="62507"/>
                </a:lnTo>
                <a:lnTo>
                  <a:pt x="517922" y="62507"/>
                </a:lnTo>
                <a:lnTo>
                  <a:pt x="562570" y="53578"/>
                </a:lnTo>
                <a:lnTo>
                  <a:pt x="598289" y="53578"/>
                </a:lnTo>
                <a:lnTo>
                  <a:pt x="625078" y="62507"/>
                </a:lnTo>
                <a:lnTo>
                  <a:pt x="634008" y="71437"/>
                </a:lnTo>
                <a:lnTo>
                  <a:pt x="625078" y="89297"/>
                </a:lnTo>
                <a:lnTo>
                  <a:pt x="607219" y="98226"/>
                </a:lnTo>
                <a:lnTo>
                  <a:pt x="580430" y="98226"/>
                </a:lnTo>
                <a:lnTo>
                  <a:pt x="562570" y="98226"/>
                </a:lnTo>
                <a:lnTo>
                  <a:pt x="553641" y="98226"/>
                </a:lnTo>
                <a:lnTo>
                  <a:pt x="553641" y="116086"/>
                </a:lnTo>
                <a:lnTo>
                  <a:pt x="571500" y="116086"/>
                </a:lnTo>
                <a:lnTo>
                  <a:pt x="589359" y="133945"/>
                </a:lnTo>
                <a:lnTo>
                  <a:pt x="607219" y="142875"/>
                </a:lnTo>
                <a:lnTo>
                  <a:pt x="616149" y="160734"/>
                </a:lnTo>
                <a:lnTo>
                  <a:pt x="616149" y="178593"/>
                </a:lnTo>
                <a:lnTo>
                  <a:pt x="607219" y="196453"/>
                </a:lnTo>
                <a:lnTo>
                  <a:pt x="589359" y="214312"/>
                </a:lnTo>
                <a:lnTo>
                  <a:pt x="571500" y="205382"/>
                </a:lnTo>
                <a:lnTo>
                  <a:pt x="562570" y="196453"/>
                </a:lnTo>
                <a:lnTo>
                  <a:pt x="562570" y="169664"/>
                </a:lnTo>
                <a:lnTo>
                  <a:pt x="580430" y="142875"/>
                </a:lnTo>
                <a:lnTo>
                  <a:pt x="580430" y="14287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/>
          <p:cNvSpPr/>
          <p:nvPr/>
        </p:nvSpPr>
        <p:spPr>
          <a:xfrm>
            <a:off x="3821906" y="3830836"/>
            <a:ext cx="80368" cy="339329"/>
          </a:xfrm>
          <a:custGeom>
            <a:avLst/>
            <a:gdLst/>
            <a:ahLst/>
            <a:cxnLst/>
            <a:rect l="0" t="0" r="0" b="0"/>
            <a:pathLst>
              <a:path w="80368" h="339329">
                <a:moveTo>
                  <a:pt x="62508" y="0"/>
                </a:moveTo>
                <a:lnTo>
                  <a:pt x="53578" y="44648"/>
                </a:lnTo>
                <a:lnTo>
                  <a:pt x="53578" y="98226"/>
                </a:lnTo>
                <a:lnTo>
                  <a:pt x="35719" y="151804"/>
                </a:lnTo>
                <a:lnTo>
                  <a:pt x="17860" y="196453"/>
                </a:lnTo>
                <a:lnTo>
                  <a:pt x="8930" y="241101"/>
                </a:lnTo>
                <a:lnTo>
                  <a:pt x="0" y="285750"/>
                </a:lnTo>
                <a:lnTo>
                  <a:pt x="8930" y="321468"/>
                </a:lnTo>
                <a:lnTo>
                  <a:pt x="8930" y="330398"/>
                </a:lnTo>
                <a:lnTo>
                  <a:pt x="8930" y="339328"/>
                </a:lnTo>
                <a:lnTo>
                  <a:pt x="8930" y="330398"/>
                </a:lnTo>
                <a:lnTo>
                  <a:pt x="8930" y="312539"/>
                </a:lnTo>
                <a:lnTo>
                  <a:pt x="0" y="276820"/>
                </a:lnTo>
                <a:lnTo>
                  <a:pt x="0" y="223242"/>
                </a:lnTo>
                <a:lnTo>
                  <a:pt x="0" y="178593"/>
                </a:lnTo>
                <a:lnTo>
                  <a:pt x="0" y="116085"/>
                </a:lnTo>
                <a:lnTo>
                  <a:pt x="8930" y="71437"/>
                </a:lnTo>
                <a:lnTo>
                  <a:pt x="26789" y="26789"/>
                </a:lnTo>
                <a:lnTo>
                  <a:pt x="44649" y="8929"/>
                </a:lnTo>
                <a:lnTo>
                  <a:pt x="62508" y="8929"/>
                </a:lnTo>
                <a:lnTo>
                  <a:pt x="80367" y="17859"/>
                </a:lnTo>
                <a:lnTo>
                  <a:pt x="80367" y="35718"/>
                </a:lnTo>
                <a:lnTo>
                  <a:pt x="80367" y="53578"/>
                </a:lnTo>
                <a:lnTo>
                  <a:pt x="80367" y="89296"/>
                </a:lnTo>
                <a:lnTo>
                  <a:pt x="71438" y="125015"/>
                </a:lnTo>
                <a:lnTo>
                  <a:pt x="53578" y="142875"/>
                </a:lnTo>
                <a:lnTo>
                  <a:pt x="44649" y="160734"/>
                </a:lnTo>
                <a:lnTo>
                  <a:pt x="35719" y="160734"/>
                </a:lnTo>
                <a:lnTo>
                  <a:pt x="26789" y="142875"/>
                </a:lnTo>
                <a:lnTo>
                  <a:pt x="35719" y="116085"/>
                </a:lnTo>
                <a:lnTo>
                  <a:pt x="44649" y="80367"/>
                </a:lnTo>
                <a:lnTo>
                  <a:pt x="44649" y="8036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>
            <a:off x="3973711" y="3679031"/>
            <a:ext cx="303610" cy="330399"/>
          </a:xfrm>
          <a:custGeom>
            <a:avLst/>
            <a:gdLst/>
            <a:ahLst/>
            <a:cxnLst/>
            <a:rect l="0" t="0" r="0" b="0"/>
            <a:pathLst>
              <a:path w="303610" h="330399">
                <a:moveTo>
                  <a:pt x="8930" y="0"/>
                </a:moveTo>
                <a:lnTo>
                  <a:pt x="17859" y="26789"/>
                </a:lnTo>
                <a:lnTo>
                  <a:pt x="17859" y="62508"/>
                </a:lnTo>
                <a:lnTo>
                  <a:pt x="8930" y="107156"/>
                </a:lnTo>
                <a:lnTo>
                  <a:pt x="8930" y="160734"/>
                </a:lnTo>
                <a:lnTo>
                  <a:pt x="0" y="214312"/>
                </a:lnTo>
                <a:lnTo>
                  <a:pt x="0" y="258961"/>
                </a:lnTo>
                <a:lnTo>
                  <a:pt x="0" y="294680"/>
                </a:lnTo>
                <a:lnTo>
                  <a:pt x="0" y="312539"/>
                </a:lnTo>
                <a:lnTo>
                  <a:pt x="0" y="321469"/>
                </a:lnTo>
                <a:lnTo>
                  <a:pt x="17859" y="303609"/>
                </a:lnTo>
                <a:lnTo>
                  <a:pt x="35719" y="276820"/>
                </a:lnTo>
                <a:lnTo>
                  <a:pt x="53578" y="258961"/>
                </a:lnTo>
                <a:lnTo>
                  <a:pt x="71437" y="232172"/>
                </a:lnTo>
                <a:lnTo>
                  <a:pt x="80367" y="223242"/>
                </a:lnTo>
                <a:lnTo>
                  <a:pt x="89297" y="214312"/>
                </a:lnTo>
                <a:lnTo>
                  <a:pt x="98227" y="214312"/>
                </a:lnTo>
                <a:lnTo>
                  <a:pt x="98227" y="223242"/>
                </a:lnTo>
                <a:lnTo>
                  <a:pt x="98227" y="241101"/>
                </a:lnTo>
                <a:lnTo>
                  <a:pt x="98227" y="267890"/>
                </a:lnTo>
                <a:lnTo>
                  <a:pt x="107156" y="285750"/>
                </a:lnTo>
                <a:lnTo>
                  <a:pt x="107156" y="294680"/>
                </a:lnTo>
                <a:lnTo>
                  <a:pt x="107156" y="294680"/>
                </a:lnTo>
                <a:lnTo>
                  <a:pt x="107156" y="285750"/>
                </a:lnTo>
                <a:lnTo>
                  <a:pt x="116086" y="276820"/>
                </a:lnTo>
                <a:lnTo>
                  <a:pt x="133945" y="258961"/>
                </a:lnTo>
                <a:lnTo>
                  <a:pt x="151805" y="241101"/>
                </a:lnTo>
                <a:lnTo>
                  <a:pt x="169664" y="223242"/>
                </a:lnTo>
                <a:lnTo>
                  <a:pt x="178594" y="214312"/>
                </a:lnTo>
                <a:lnTo>
                  <a:pt x="187523" y="205383"/>
                </a:lnTo>
                <a:lnTo>
                  <a:pt x="196453" y="214312"/>
                </a:lnTo>
                <a:lnTo>
                  <a:pt x="205383" y="232172"/>
                </a:lnTo>
                <a:lnTo>
                  <a:pt x="205383" y="258961"/>
                </a:lnTo>
                <a:lnTo>
                  <a:pt x="205383" y="285750"/>
                </a:lnTo>
                <a:lnTo>
                  <a:pt x="214312" y="312539"/>
                </a:lnTo>
                <a:lnTo>
                  <a:pt x="223242" y="330398"/>
                </a:lnTo>
                <a:lnTo>
                  <a:pt x="223242" y="330398"/>
                </a:lnTo>
                <a:lnTo>
                  <a:pt x="232172" y="330398"/>
                </a:lnTo>
                <a:lnTo>
                  <a:pt x="232172" y="321469"/>
                </a:lnTo>
                <a:lnTo>
                  <a:pt x="250031" y="312539"/>
                </a:lnTo>
                <a:lnTo>
                  <a:pt x="258961" y="285750"/>
                </a:lnTo>
                <a:lnTo>
                  <a:pt x="276820" y="267890"/>
                </a:lnTo>
                <a:lnTo>
                  <a:pt x="294680" y="250031"/>
                </a:lnTo>
                <a:lnTo>
                  <a:pt x="303609" y="232172"/>
                </a:lnTo>
                <a:lnTo>
                  <a:pt x="303609" y="23217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1473398" y="4107656"/>
            <a:ext cx="142876" cy="214313"/>
          </a:xfrm>
          <a:custGeom>
            <a:avLst/>
            <a:gdLst/>
            <a:ahLst/>
            <a:cxnLst/>
            <a:rect l="0" t="0" r="0" b="0"/>
            <a:pathLst>
              <a:path w="142876" h="214313">
                <a:moveTo>
                  <a:pt x="107157" y="0"/>
                </a:moveTo>
                <a:lnTo>
                  <a:pt x="89297" y="0"/>
                </a:lnTo>
                <a:lnTo>
                  <a:pt x="80368" y="0"/>
                </a:lnTo>
                <a:lnTo>
                  <a:pt x="71438" y="8930"/>
                </a:lnTo>
                <a:lnTo>
                  <a:pt x="53579" y="17859"/>
                </a:lnTo>
                <a:lnTo>
                  <a:pt x="44649" y="17859"/>
                </a:lnTo>
                <a:lnTo>
                  <a:pt x="26790" y="26789"/>
                </a:lnTo>
                <a:lnTo>
                  <a:pt x="17860" y="44648"/>
                </a:lnTo>
                <a:lnTo>
                  <a:pt x="8930" y="71437"/>
                </a:lnTo>
                <a:lnTo>
                  <a:pt x="0" y="98226"/>
                </a:lnTo>
                <a:lnTo>
                  <a:pt x="0" y="133945"/>
                </a:lnTo>
                <a:lnTo>
                  <a:pt x="0" y="178594"/>
                </a:lnTo>
                <a:lnTo>
                  <a:pt x="8930" y="196453"/>
                </a:lnTo>
                <a:lnTo>
                  <a:pt x="17860" y="214312"/>
                </a:lnTo>
                <a:lnTo>
                  <a:pt x="35719" y="214312"/>
                </a:lnTo>
                <a:lnTo>
                  <a:pt x="62508" y="205383"/>
                </a:lnTo>
                <a:lnTo>
                  <a:pt x="89297" y="187523"/>
                </a:lnTo>
                <a:lnTo>
                  <a:pt x="107157" y="151805"/>
                </a:lnTo>
                <a:lnTo>
                  <a:pt x="125016" y="107156"/>
                </a:lnTo>
                <a:lnTo>
                  <a:pt x="133946" y="71437"/>
                </a:lnTo>
                <a:lnTo>
                  <a:pt x="142875" y="26789"/>
                </a:lnTo>
                <a:lnTo>
                  <a:pt x="142875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6"/>
          <p:cNvSpPr/>
          <p:nvPr/>
        </p:nvSpPr>
        <p:spPr>
          <a:xfrm>
            <a:off x="1616273" y="3973711"/>
            <a:ext cx="687587" cy="357188"/>
          </a:xfrm>
          <a:custGeom>
            <a:avLst/>
            <a:gdLst/>
            <a:ahLst/>
            <a:cxnLst/>
            <a:rect l="0" t="0" r="0" b="0"/>
            <a:pathLst>
              <a:path w="687587" h="357188">
                <a:moveTo>
                  <a:pt x="0" y="35718"/>
                </a:moveTo>
                <a:lnTo>
                  <a:pt x="8930" y="8929"/>
                </a:lnTo>
                <a:lnTo>
                  <a:pt x="17860" y="0"/>
                </a:lnTo>
                <a:lnTo>
                  <a:pt x="17860" y="0"/>
                </a:lnTo>
                <a:lnTo>
                  <a:pt x="26790" y="8929"/>
                </a:lnTo>
                <a:lnTo>
                  <a:pt x="26790" y="26789"/>
                </a:lnTo>
                <a:lnTo>
                  <a:pt x="26790" y="53578"/>
                </a:lnTo>
                <a:lnTo>
                  <a:pt x="17860" y="98226"/>
                </a:lnTo>
                <a:lnTo>
                  <a:pt x="17860" y="160734"/>
                </a:lnTo>
                <a:lnTo>
                  <a:pt x="17860" y="214312"/>
                </a:lnTo>
                <a:lnTo>
                  <a:pt x="8930" y="250031"/>
                </a:lnTo>
                <a:lnTo>
                  <a:pt x="8930" y="267890"/>
                </a:lnTo>
                <a:lnTo>
                  <a:pt x="17860" y="276820"/>
                </a:lnTo>
                <a:lnTo>
                  <a:pt x="26790" y="258960"/>
                </a:lnTo>
                <a:lnTo>
                  <a:pt x="35719" y="241101"/>
                </a:lnTo>
                <a:lnTo>
                  <a:pt x="44649" y="232171"/>
                </a:lnTo>
                <a:lnTo>
                  <a:pt x="62508" y="205382"/>
                </a:lnTo>
                <a:lnTo>
                  <a:pt x="80368" y="178593"/>
                </a:lnTo>
                <a:lnTo>
                  <a:pt x="89297" y="169664"/>
                </a:lnTo>
                <a:lnTo>
                  <a:pt x="98227" y="169664"/>
                </a:lnTo>
                <a:lnTo>
                  <a:pt x="107157" y="187523"/>
                </a:lnTo>
                <a:lnTo>
                  <a:pt x="107157" y="223242"/>
                </a:lnTo>
                <a:lnTo>
                  <a:pt x="107157" y="258960"/>
                </a:lnTo>
                <a:lnTo>
                  <a:pt x="107157" y="303609"/>
                </a:lnTo>
                <a:lnTo>
                  <a:pt x="116086" y="330398"/>
                </a:lnTo>
                <a:lnTo>
                  <a:pt x="125016" y="348257"/>
                </a:lnTo>
                <a:lnTo>
                  <a:pt x="133946" y="348257"/>
                </a:lnTo>
                <a:lnTo>
                  <a:pt x="142875" y="357187"/>
                </a:lnTo>
                <a:lnTo>
                  <a:pt x="151805" y="348257"/>
                </a:lnTo>
                <a:lnTo>
                  <a:pt x="160735" y="339328"/>
                </a:lnTo>
                <a:lnTo>
                  <a:pt x="169665" y="321468"/>
                </a:lnTo>
                <a:lnTo>
                  <a:pt x="187524" y="303609"/>
                </a:lnTo>
                <a:lnTo>
                  <a:pt x="187524" y="267890"/>
                </a:lnTo>
                <a:lnTo>
                  <a:pt x="205383" y="241101"/>
                </a:lnTo>
                <a:lnTo>
                  <a:pt x="205383" y="214312"/>
                </a:lnTo>
                <a:lnTo>
                  <a:pt x="214313" y="205382"/>
                </a:lnTo>
                <a:lnTo>
                  <a:pt x="223243" y="187523"/>
                </a:lnTo>
                <a:lnTo>
                  <a:pt x="214313" y="187523"/>
                </a:lnTo>
                <a:lnTo>
                  <a:pt x="214313" y="196453"/>
                </a:lnTo>
                <a:lnTo>
                  <a:pt x="205383" y="232171"/>
                </a:lnTo>
                <a:lnTo>
                  <a:pt x="196454" y="258960"/>
                </a:lnTo>
                <a:lnTo>
                  <a:pt x="178594" y="294679"/>
                </a:lnTo>
                <a:lnTo>
                  <a:pt x="178594" y="321468"/>
                </a:lnTo>
                <a:lnTo>
                  <a:pt x="178594" y="339328"/>
                </a:lnTo>
                <a:lnTo>
                  <a:pt x="178594" y="348257"/>
                </a:lnTo>
                <a:lnTo>
                  <a:pt x="187524" y="339328"/>
                </a:lnTo>
                <a:lnTo>
                  <a:pt x="196454" y="312539"/>
                </a:lnTo>
                <a:lnTo>
                  <a:pt x="214313" y="294679"/>
                </a:lnTo>
                <a:lnTo>
                  <a:pt x="223243" y="276820"/>
                </a:lnTo>
                <a:lnTo>
                  <a:pt x="241102" y="250031"/>
                </a:lnTo>
                <a:lnTo>
                  <a:pt x="250032" y="232171"/>
                </a:lnTo>
                <a:lnTo>
                  <a:pt x="267891" y="232171"/>
                </a:lnTo>
                <a:lnTo>
                  <a:pt x="267891" y="250031"/>
                </a:lnTo>
                <a:lnTo>
                  <a:pt x="276821" y="267890"/>
                </a:lnTo>
                <a:lnTo>
                  <a:pt x="267891" y="285750"/>
                </a:lnTo>
                <a:lnTo>
                  <a:pt x="267891" y="312539"/>
                </a:lnTo>
                <a:lnTo>
                  <a:pt x="258961" y="330398"/>
                </a:lnTo>
                <a:lnTo>
                  <a:pt x="267891" y="339328"/>
                </a:lnTo>
                <a:lnTo>
                  <a:pt x="267891" y="339328"/>
                </a:lnTo>
                <a:lnTo>
                  <a:pt x="276821" y="339328"/>
                </a:lnTo>
                <a:lnTo>
                  <a:pt x="276821" y="321468"/>
                </a:lnTo>
                <a:lnTo>
                  <a:pt x="294680" y="294679"/>
                </a:lnTo>
                <a:lnTo>
                  <a:pt x="303610" y="276820"/>
                </a:lnTo>
                <a:lnTo>
                  <a:pt x="321469" y="250031"/>
                </a:lnTo>
                <a:lnTo>
                  <a:pt x="339329" y="241101"/>
                </a:lnTo>
                <a:lnTo>
                  <a:pt x="357188" y="232171"/>
                </a:lnTo>
                <a:lnTo>
                  <a:pt x="375047" y="214312"/>
                </a:lnTo>
                <a:lnTo>
                  <a:pt x="392907" y="205382"/>
                </a:lnTo>
                <a:lnTo>
                  <a:pt x="392907" y="196453"/>
                </a:lnTo>
                <a:lnTo>
                  <a:pt x="401836" y="196453"/>
                </a:lnTo>
                <a:lnTo>
                  <a:pt x="392907" y="196453"/>
                </a:lnTo>
                <a:lnTo>
                  <a:pt x="383977" y="205382"/>
                </a:lnTo>
                <a:lnTo>
                  <a:pt x="375047" y="232171"/>
                </a:lnTo>
                <a:lnTo>
                  <a:pt x="366118" y="258960"/>
                </a:lnTo>
                <a:lnTo>
                  <a:pt x="357188" y="285750"/>
                </a:lnTo>
                <a:lnTo>
                  <a:pt x="357188" y="312539"/>
                </a:lnTo>
                <a:lnTo>
                  <a:pt x="357188" y="321468"/>
                </a:lnTo>
                <a:lnTo>
                  <a:pt x="375047" y="321468"/>
                </a:lnTo>
                <a:lnTo>
                  <a:pt x="392907" y="312539"/>
                </a:lnTo>
                <a:lnTo>
                  <a:pt x="401836" y="285750"/>
                </a:lnTo>
                <a:lnTo>
                  <a:pt x="410766" y="267890"/>
                </a:lnTo>
                <a:lnTo>
                  <a:pt x="419696" y="241101"/>
                </a:lnTo>
                <a:lnTo>
                  <a:pt x="437555" y="214312"/>
                </a:lnTo>
                <a:lnTo>
                  <a:pt x="437555" y="196453"/>
                </a:lnTo>
                <a:lnTo>
                  <a:pt x="446485" y="187523"/>
                </a:lnTo>
                <a:lnTo>
                  <a:pt x="437555" y="196453"/>
                </a:lnTo>
                <a:lnTo>
                  <a:pt x="428625" y="205382"/>
                </a:lnTo>
                <a:lnTo>
                  <a:pt x="428625" y="232171"/>
                </a:lnTo>
                <a:lnTo>
                  <a:pt x="419696" y="267890"/>
                </a:lnTo>
                <a:lnTo>
                  <a:pt x="419696" y="294679"/>
                </a:lnTo>
                <a:lnTo>
                  <a:pt x="419696" y="312539"/>
                </a:lnTo>
                <a:lnTo>
                  <a:pt x="437555" y="339328"/>
                </a:lnTo>
                <a:lnTo>
                  <a:pt x="455415" y="348257"/>
                </a:lnTo>
                <a:lnTo>
                  <a:pt x="482204" y="348257"/>
                </a:lnTo>
                <a:lnTo>
                  <a:pt x="508993" y="330398"/>
                </a:lnTo>
                <a:lnTo>
                  <a:pt x="526852" y="312539"/>
                </a:lnTo>
                <a:lnTo>
                  <a:pt x="553641" y="285750"/>
                </a:lnTo>
                <a:lnTo>
                  <a:pt x="571500" y="258960"/>
                </a:lnTo>
                <a:lnTo>
                  <a:pt x="589360" y="241101"/>
                </a:lnTo>
                <a:lnTo>
                  <a:pt x="607219" y="232171"/>
                </a:lnTo>
                <a:lnTo>
                  <a:pt x="616149" y="223242"/>
                </a:lnTo>
                <a:lnTo>
                  <a:pt x="625079" y="214312"/>
                </a:lnTo>
                <a:lnTo>
                  <a:pt x="625079" y="223242"/>
                </a:lnTo>
                <a:lnTo>
                  <a:pt x="607219" y="223242"/>
                </a:lnTo>
                <a:lnTo>
                  <a:pt x="589360" y="232171"/>
                </a:lnTo>
                <a:lnTo>
                  <a:pt x="571500" y="250031"/>
                </a:lnTo>
                <a:lnTo>
                  <a:pt x="562571" y="276820"/>
                </a:lnTo>
                <a:lnTo>
                  <a:pt x="553641" y="294679"/>
                </a:lnTo>
                <a:lnTo>
                  <a:pt x="553641" y="312539"/>
                </a:lnTo>
                <a:lnTo>
                  <a:pt x="571500" y="330398"/>
                </a:lnTo>
                <a:lnTo>
                  <a:pt x="589360" y="330398"/>
                </a:lnTo>
                <a:lnTo>
                  <a:pt x="607219" y="321468"/>
                </a:lnTo>
                <a:lnTo>
                  <a:pt x="642938" y="312539"/>
                </a:lnTo>
                <a:lnTo>
                  <a:pt x="651868" y="267890"/>
                </a:lnTo>
                <a:lnTo>
                  <a:pt x="669727" y="232171"/>
                </a:lnTo>
                <a:lnTo>
                  <a:pt x="687586" y="187523"/>
                </a:lnTo>
                <a:lnTo>
                  <a:pt x="687586" y="18752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7"/>
          <p:cNvSpPr/>
          <p:nvPr/>
        </p:nvSpPr>
        <p:spPr>
          <a:xfrm>
            <a:off x="2348508" y="3982640"/>
            <a:ext cx="392907" cy="375048"/>
          </a:xfrm>
          <a:custGeom>
            <a:avLst/>
            <a:gdLst/>
            <a:ahLst/>
            <a:cxnLst/>
            <a:rect l="0" t="0" r="0" b="0"/>
            <a:pathLst>
              <a:path w="392907" h="375048">
                <a:moveTo>
                  <a:pt x="8930" y="0"/>
                </a:moveTo>
                <a:lnTo>
                  <a:pt x="17859" y="26789"/>
                </a:lnTo>
                <a:lnTo>
                  <a:pt x="17859" y="62508"/>
                </a:lnTo>
                <a:lnTo>
                  <a:pt x="26789" y="107156"/>
                </a:lnTo>
                <a:lnTo>
                  <a:pt x="17859" y="160735"/>
                </a:lnTo>
                <a:lnTo>
                  <a:pt x="8930" y="214313"/>
                </a:lnTo>
                <a:lnTo>
                  <a:pt x="0" y="267891"/>
                </a:lnTo>
                <a:lnTo>
                  <a:pt x="8930" y="303610"/>
                </a:lnTo>
                <a:lnTo>
                  <a:pt x="17859" y="339328"/>
                </a:lnTo>
                <a:lnTo>
                  <a:pt x="26789" y="348258"/>
                </a:lnTo>
                <a:lnTo>
                  <a:pt x="44648" y="348258"/>
                </a:lnTo>
                <a:lnTo>
                  <a:pt x="71437" y="330399"/>
                </a:lnTo>
                <a:lnTo>
                  <a:pt x="89297" y="312539"/>
                </a:lnTo>
                <a:lnTo>
                  <a:pt x="107156" y="276821"/>
                </a:lnTo>
                <a:lnTo>
                  <a:pt x="116086" y="241102"/>
                </a:lnTo>
                <a:lnTo>
                  <a:pt x="125015" y="214313"/>
                </a:lnTo>
                <a:lnTo>
                  <a:pt x="125015" y="187524"/>
                </a:lnTo>
                <a:lnTo>
                  <a:pt x="125015" y="178594"/>
                </a:lnTo>
                <a:lnTo>
                  <a:pt x="116086" y="169664"/>
                </a:lnTo>
                <a:lnTo>
                  <a:pt x="98226" y="187524"/>
                </a:lnTo>
                <a:lnTo>
                  <a:pt x="89297" y="223242"/>
                </a:lnTo>
                <a:lnTo>
                  <a:pt x="80367" y="250031"/>
                </a:lnTo>
                <a:lnTo>
                  <a:pt x="80367" y="276821"/>
                </a:lnTo>
                <a:lnTo>
                  <a:pt x="80367" y="294680"/>
                </a:lnTo>
                <a:lnTo>
                  <a:pt x="98226" y="312539"/>
                </a:lnTo>
                <a:lnTo>
                  <a:pt x="116086" y="321469"/>
                </a:lnTo>
                <a:lnTo>
                  <a:pt x="133945" y="312539"/>
                </a:lnTo>
                <a:lnTo>
                  <a:pt x="151805" y="303610"/>
                </a:lnTo>
                <a:lnTo>
                  <a:pt x="178594" y="285750"/>
                </a:lnTo>
                <a:lnTo>
                  <a:pt x="196453" y="267891"/>
                </a:lnTo>
                <a:lnTo>
                  <a:pt x="214312" y="258961"/>
                </a:lnTo>
                <a:lnTo>
                  <a:pt x="214312" y="258961"/>
                </a:lnTo>
                <a:lnTo>
                  <a:pt x="214312" y="267891"/>
                </a:lnTo>
                <a:lnTo>
                  <a:pt x="214312" y="285750"/>
                </a:lnTo>
                <a:lnTo>
                  <a:pt x="205383" y="303610"/>
                </a:lnTo>
                <a:lnTo>
                  <a:pt x="205383" y="330399"/>
                </a:lnTo>
                <a:lnTo>
                  <a:pt x="196453" y="357188"/>
                </a:lnTo>
                <a:lnTo>
                  <a:pt x="205383" y="357188"/>
                </a:lnTo>
                <a:lnTo>
                  <a:pt x="205383" y="357188"/>
                </a:lnTo>
                <a:lnTo>
                  <a:pt x="214312" y="357188"/>
                </a:lnTo>
                <a:lnTo>
                  <a:pt x="223242" y="330399"/>
                </a:lnTo>
                <a:lnTo>
                  <a:pt x="232172" y="303610"/>
                </a:lnTo>
                <a:lnTo>
                  <a:pt x="258961" y="267891"/>
                </a:lnTo>
                <a:lnTo>
                  <a:pt x="267890" y="250031"/>
                </a:lnTo>
                <a:lnTo>
                  <a:pt x="276820" y="241102"/>
                </a:lnTo>
                <a:lnTo>
                  <a:pt x="285750" y="267891"/>
                </a:lnTo>
                <a:lnTo>
                  <a:pt x="285750" y="285750"/>
                </a:lnTo>
                <a:lnTo>
                  <a:pt x="285750" y="321469"/>
                </a:lnTo>
                <a:lnTo>
                  <a:pt x="285750" y="348258"/>
                </a:lnTo>
                <a:lnTo>
                  <a:pt x="285750" y="375047"/>
                </a:lnTo>
                <a:lnTo>
                  <a:pt x="285750" y="375047"/>
                </a:lnTo>
                <a:lnTo>
                  <a:pt x="285750" y="366117"/>
                </a:lnTo>
                <a:lnTo>
                  <a:pt x="294680" y="348258"/>
                </a:lnTo>
                <a:lnTo>
                  <a:pt x="312539" y="321469"/>
                </a:lnTo>
                <a:lnTo>
                  <a:pt x="312539" y="276821"/>
                </a:lnTo>
                <a:lnTo>
                  <a:pt x="303609" y="241102"/>
                </a:lnTo>
                <a:lnTo>
                  <a:pt x="303609" y="196453"/>
                </a:lnTo>
                <a:lnTo>
                  <a:pt x="294680" y="169664"/>
                </a:lnTo>
                <a:lnTo>
                  <a:pt x="285750" y="151805"/>
                </a:lnTo>
                <a:lnTo>
                  <a:pt x="267890" y="160735"/>
                </a:lnTo>
                <a:lnTo>
                  <a:pt x="267890" y="169664"/>
                </a:lnTo>
                <a:lnTo>
                  <a:pt x="276820" y="187524"/>
                </a:lnTo>
                <a:lnTo>
                  <a:pt x="285750" y="196453"/>
                </a:lnTo>
                <a:lnTo>
                  <a:pt x="312539" y="196453"/>
                </a:lnTo>
                <a:lnTo>
                  <a:pt x="339328" y="205383"/>
                </a:lnTo>
                <a:lnTo>
                  <a:pt x="366117" y="214313"/>
                </a:lnTo>
                <a:lnTo>
                  <a:pt x="383976" y="241102"/>
                </a:lnTo>
                <a:lnTo>
                  <a:pt x="392906" y="258961"/>
                </a:lnTo>
                <a:lnTo>
                  <a:pt x="392906" y="285750"/>
                </a:lnTo>
                <a:lnTo>
                  <a:pt x="392906" y="312539"/>
                </a:lnTo>
                <a:lnTo>
                  <a:pt x="375047" y="339328"/>
                </a:lnTo>
                <a:lnTo>
                  <a:pt x="366117" y="339328"/>
                </a:lnTo>
                <a:lnTo>
                  <a:pt x="366117" y="339328"/>
                </a:lnTo>
                <a:lnTo>
                  <a:pt x="366117" y="330399"/>
                </a:lnTo>
                <a:lnTo>
                  <a:pt x="357187" y="303610"/>
                </a:lnTo>
                <a:lnTo>
                  <a:pt x="357187" y="30361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8"/>
          <p:cNvSpPr/>
          <p:nvPr/>
        </p:nvSpPr>
        <p:spPr>
          <a:xfrm>
            <a:off x="2812852" y="3982640"/>
            <a:ext cx="53579" cy="375048"/>
          </a:xfrm>
          <a:custGeom>
            <a:avLst/>
            <a:gdLst/>
            <a:ahLst/>
            <a:cxnLst/>
            <a:rect l="0" t="0" r="0" b="0"/>
            <a:pathLst>
              <a:path w="53579" h="375048">
                <a:moveTo>
                  <a:pt x="26789" y="0"/>
                </a:moveTo>
                <a:lnTo>
                  <a:pt x="35718" y="26789"/>
                </a:lnTo>
                <a:lnTo>
                  <a:pt x="35718" y="53578"/>
                </a:lnTo>
                <a:lnTo>
                  <a:pt x="35718" y="98227"/>
                </a:lnTo>
                <a:lnTo>
                  <a:pt x="26789" y="151805"/>
                </a:lnTo>
                <a:lnTo>
                  <a:pt x="8929" y="205383"/>
                </a:lnTo>
                <a:lnTo>
                  <a:pt x="0" y="258961"/>
                </a:lnTo>
                <a:lnTo>
                  <a:pt x="0" y="312539"/>
                </a:lnTo>
                <a:lnTo>
                  <a:pt x="0" y="348258"/>
                </a:lnTo>
                <a:lnTo>
                  <a:pt x="17859" y="375047"/>
                </a:lnTo>
                <a:lnTo>
                  <a:pt x="26789" y="375047"/>
                </a:lnTo>
                <a:lnTo>
                  <a:pt x="44648" y="366117"/>
                </a:lnTo>
                <a:lnTo>
                  <a:pt x="53578" y="339328"/>
                </a:lnTo>
                <a:lnTo>
                  <a:pt x="44648" y="303610"/>
                </a:lnTo>
                <a:lnTo>
                  <a:pt x="44648" y="30361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2741414" y="4152304"/>
            <a:ext cx="232173" cy="241103"/>
          </a:xfrm>
          <a:custGeom>
            <a:avLst/>
            <a:gdLst/>
            <a:ahLst/>
            <a:cxnLst/>
            <a:rect l="0" t="0" r="0" b="0"/>
            <a:pathLst>
              <a:path w="232173" h="241103">
                <a:moveTo>
                  <a:pt x="0" y="0"/>
                </a:moveTo>
                <a:lnTo>
                  <a:pt x="26789" y="8930"/>
                </a:lnTo>
                <a:lnTo>
                  <a:pt x="71438" y="8930"/>
                </a:lnTo>
                <a:lnTo>
                  <a:pt x="116086" y="8930"/>
                </a:lnTo>
                <a:lnTo>
                  <a:pt x="151805" y="8930"/>
                </a:lnTo>
                <a:lnTo>
                  <a:pt x="187524" y="8930"/>
                </a:lnTo>
                <a:lnTo>
                  <a:pt x="214313" y="35719"/>
                </a:lnTo>
                <a:lnTo>
                  <a:pt x="223242" y="53578"/>
                </a:lnTo>
                <a:lnTo>
                  <a:pt x="223242" y="89297"/>
                </a:lnTo>
                <a:lnTo>
                  <a:pt x="214313" y="133946"/>
                </a:lnTo>
                <a:lnTo>
                  <a:pt x="214313" y="187524"/>
                </a:lnTo>
                <a:lnTo>
                  <a:pt x="205383" y="223242"/>
                </a:lnTo>
                <a:lnTo>
                  <a:pt x="214313" y="241102"/>
                </a:lnTo>
                <a:lnTo>
                  <a:pt x="223242" y="232172"/>
                </a:lnTo>
                <a:lnTo>
                  <a:pt x="232172" y="214313"/>
                </a:lnTo>
                <a:lnTo>
                  <a:pt x="232172" y="169664"/>
                </a:lnTo>
                <a:lnTo>
                  <a:pt x="232172" y="16966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>
            <a:off x="2946797" y="4116586"/>
            <a:ext cx="223243" cy="276821"/>
          </a:xfrm>
          <a:custGeom>
            <a:avLst/>
            <a:gdLst/>
            <a:ahLst/>
            <a:cxnLst/>
            <a:rect l="0" t="0" r="0" b="0"/>
            <a:pathLst>
              <a:path w="223243" h="276821">
                <a:moveTo>
                  <a:pt x="0" y="0"/>
                </a:moveTo>
                <a:lnTo>
                  <a:pt x="17859" y="26789"/>
                </a:lnTo>
                <a:lnTo>
                  <a:pt x="53578" y="35718"/>
                </a:lnTo>
                <a:lnTo>
                  <a:pt x="89297" y="44648"/>
                </a:lnTo>
                <a:lnTo>
                  <a:pt x="125016" y="44648"/>
                </a:lnTo>
                <a:lnTo>
                  <a:pt x="151805" y="53578"/>
                </a:lnTo>
                <a:lnTo>
                  <a:pt x="169664" y="62507"/>
                </a:lnTo>
                <a:lnTo>
                  <a:pt x="178594" y="89296"/>
                </a:lnTo>
                <a:lnTo>
                  <a:pt x="169664" y="116085"/>
                </a:lnTo>
                <a:lnTo>
                  <a:pt x="151805" y="151804"/>
                </a:lnTo>
                <a:lnTo>
                  <a:pt x="142875" y="187523"/>
                </a:lnTo>
                <a:lnTo>
                  <a:pt x="133945" y="223242"/>
                </a:lnTo>
                <a:lnTo>
                  <a:pt x="142875" y="250031"/>
                </a:lnTo>
                <a:lnTo>
                  <a:pt x="160734" y="267890"/>
                </a:lnTo>
                <a:lnTo>
                  <a:pt x="187523" y="276820"/>
                </a:lnTo>
                <a:lnTo>
                  <a:pt x="205383" y="276820"/>
                </a:lnTo>
                <a:lnTo>
                  <a:pt x="223242" y="267890"/>
                </a:lnTo>
                <a:lnTo>
                  <a:pt x="223242" y="241101"/>
                </a:lnTo>
                <a:lnTo>
                  <a:pt x="223242" y="24110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1"/>
          <p:cNvSpPr/>
          <p:nvPr/>
        </p:nvSpPr>
        <p:spPr>
          <a:xfrm>
            <a:off x="2214563" y="3991570"/>
            <a:ext cx="437555" cy="26790"/>
          </a:xfrm>
          <a:custGeom>
            <a:avLst/>
            <a:gdLst/>
            <a:ahLst/>
            <a:cxnLst/>
            <a:rect l="0" t="0" r="0" b="0"/>
            <a:pathLst>
              <a:path w="437555" h="26790">
                <a:moveTo>
                  <a:pt x="0" y="0"/>
                </a:moveTo>
                <a:lnTo>
                  <a:pt x="26789" y="17859"/>
                </a:lnTo>
                <a:lnTo>
                  <a:pt x="53578" y="17859"/>
                </a:lnTo>
                <a:lnTo>
                  <a:pt x="89296" y="17859"/>
                </a:lnTo>
                <a:lnTo>
                  <a:pt x="125015" y="8930"/>
                </a:lnTo>
                <a:lnTo>
                  <a:pt x="169664" y="0"/>
                </a:lnTo>
                <a:lnTo>
                  <a:pt x="214312" y="0"/>
                </a:lnTo>
                <a:lnTo>
                  <a:pt x="258960" y="0"/>
                </a:lnTo>
                <a:lnTo>
                  <a:pt x="303609" y="8930"/>
                </a:lnTo>
                <a:lnTo>
                  <a:pt x="348257" y="8930"/>
                </a:lnTo>
                <a:lnTo>
                  <a:pt x="392906" y="17859"/>
                </a:lnTo>
                <a:lnTo>
                  <a:pt x="428625" y="26789"/>
                </a:lnTo>
                <a:lnTo>
                  <a:pt x="437554" y="26789"/>
                </a:lnTo>
                <a:lnTo>
                  <a:pt x="437554" y="26789"/>
                </a:lnTo>
                <a:lnTo>
                  <a:pt x="437554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2"/>
          <p:cNvSpPr/>
          <p:nvPr/>
        </p:nvSpPr>
        <p:spPr>
          <a:xfrm>
            <a:off x="3437930" y="4170164"/>
            <a:ext cx="196454" cy="160735"/>
          </a:xfrm>
          <a:custGeom>
            <a:avLst/>
            <a:gdLst/>
            <a:ahLst/>
            <a:cxnLst/>
            <a:rect l="0" t="0" r="0" b="0"/>
            <a:pathLst>
              <a:path w="196454" h="160735">
                <a:moveTo>
                  <a:pt x="89297" y="8929"/>
                </a:moveTo>
                <a:lnTo>
                  <a:pt x="80367" y="26789"/>
                </a:lnTo>
                <a:lnTo>
                  <a:pt x="80367" y="35718"/>
                </a:lnTo>
                <a:lnTo>
                  <a:pt x="71437" y="17859"/>
                </a:lnTo>
                <a:lnTo>
                  <a:pt x="53578" y="17859"/>
                </a:lnTo>
                <a:lnTo>
                  <a:pt x="44648" y="26789"/>
                </a:lnTo>
                <a:lnTo>
                  <a:pt x="35718" y="35718"/>
                </a:lnTo>
                <a:lnTo>
                  <a:pt x="17859" y="53578"/>
                </a:lnTo>
                <a:lnTo>
                  <a:pt x="8929" y="80367"/>
                </a:lnTo>
                <a:lnTo>
                  <a:pt x="0" y="116086"/>
                </a:lnTo>
                <a:lnTo>
                  <a:pt x="0" y="142875"/>
                </a:lnTo>
                <a:lnTo>
                  <a:pt x="17859" y="151804"/>
                </a:lnTo>
                <a:lnTo>
                  <a:pt x="35718" y="160734"/>
                </a:lnTo>
                <a:lnTo>
                  <a:pt x="62508" y="151804"/>
                </a:lnTo>
                <a:lnTo>
                  <a:pt x="80367" y="125015"/>
                </a:lnTo>
                <a:lnTo>
                  <a:pt x="89297" y="98226"/>
                </a:lnTo>
                <a:lnTo>
                  <a:pt x="107156" y="71437"/>
                </a:lnTo>
                <a:lnTo>
                  <a:pt x="107156" y="44648"/>
                </a:lnTo>
                <a:lnTo>
                  <a:pt x="107156" y="35718"/>
                </a:lnTo>
                <a:lnTo>
                  <a:pt x="107156" y="44648"/>
                </a:lnTo>
                <a:lnTo>
                  <a:pt x="98226" y="53578"/>
                </a:lnTo>
                <a:lnTo>
                  <a:pt x="89297" y="71437"/>
                </a:lnTo>
                <a:lnTo>
                  <a:pt x="89297" y="98226"/>
                </a:lnTo>
                <a:lnTo>
                  <a:pt x="98226" y="125015"/>
                </a:lnTo>
                <a:lnTo>
                  <a:pt x="98226" y="142875"/>
                </a:lnTo>
                <a:lnTo>
                  <a:pt x="116086" y="160734"/>
                </a:lnTo>
                <a:lnTo>
                  <a:pt x="133945" y="160734"/>
                </a:lnTo>
                <a:lnTo>
                  <a:pt x="151804" y="151804"/>
                </a:lnTo>
                <a:lnTo>
                  <a:pt x="169664" y="133945"/>
                </a:lnTo>
                <a:lnTo>
                  <a:pt x="187523" y="98226"/>
                </a:lnTo>
                <a:lnTo>
                  <a:pt x="187523" y="53578"/>
                </a:lnTo>
                <a:lnTo>
                  <a:pt x="196453" y="0"/>
                </a:lnTo>
                <a:lnTo>
                  <a:pt x="196453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/>
          <p:cNvSpPr/>
          <p:nvPr/>
        </p:nvSpPr>
        <p:spPr>
          <a:xfrm>
            <a:off x="3634383" y="3982640"/>
            <a:ext cx="80368" cy="357189"/>
          </a:xfrm>
          <a:custGeom>
            <a:avLst/>
            <a:gdLst/>
            <a:ahLst/>
            <a:cxnLst/>
            <a:rect l="0" t="0" r="0" b="0"/>
            <a:pathLst>
              <a:path w="80368" h="357189">
                <a:moveTo>
                  <a:pt x="17859" y="0"/>
                </a:moveTo>
                <a:lnTo>
                  <a:pt x="26789" y="17860"/>
                </a:lnTo>
                <a:lnTo>
                  <a:pt x="26789" y="44649"/>
                </a:lnTo>
                <a:lnTo>
                  <a:pt x="26789" y="80367"/>
                </a:lnTo>
                <a:lnTo>
                  <a:pt x="17859" y="125016"/>
                </a:lnTo>
                <a:lnTo>
                  <a:pt x="8930" y="169664"/>
                </a:lnTo>
                <a:lnTo>
                  <a:pt x="0" y="214313"/>
                </a:lnTo>
                <a:lnTo>
                  <a:pt x="0" y="267891"/>
                </a:lnTo>
                <a:lnTo>
                  <a:pt x="8930" y="312539"/>
                </a:lnTo>
                <a:lnTo>
                  <a:pt x="26789" y="339328"/>
                </a:lnTo>
                <a:lnTo>
                  <a:pt x="44648" y="357188"/>
                </a:lnTo>
                <a:lnTo>
                  <a:pt x="53578" y="357188"/>
                </a:lnTo>
                <a:lnTo>
                  <a:pt x="71437" y="339328"/>
                </a:lnTo>
                <a:lnTo>
                  <a:pt x="80367" y="312539"/>
                </a:lnTo>
                <a:lnTo>
                  <a:pt x="71437" y="267891"/>
                </a:lnTo>
                <a:lnTo>
                  <a:pt x="71437" y="26789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4"/>
          <p:cNvSpPr/>
          <p:nvPr/>
        </p:nvSpPr>
        <p:spPr>
          <a:xfrm>
            <a:off x="3562945" y="4098726"/>
            <a:ext cx="660798" cy="303611"/>
          </a:xfrm>
          <a:custGeom>
            <a:avLst/>
            <a:gdLst/>
            <a:ahLst/>
            <a:cxnLst/>
            <a:rect l="0" t="0" r="0" b="0"/>
            <a:pathLst>
              <a:path w="660798" h="303611">
                <a:moveTo>
                  <a:pt x="0" y="0"/>
                </a:moveTo>
                <a:lnTo>
                  <a:pt x="8930" y="8930"/>
                </a:lnTo>
                <a:lnTo>
                  <a:pt x="26789" y="26789"/>
                </a:lnTo>
                <a:lnTo>
                  <a:pt x="62508" y="26789"/>
                </a:lnTo>
                <a:lnTo>
                  <a:pt x="89297" y="26789"/>
                </a:lnTo>
                <a:lnTo>
                  <a:pt x="125016" y="26789"/>
                </a:lnTo>
                <a:lnTo>
                  <a:pt x="160735" y="35719"/>
                </a:lnTo>
                <a:lnTo>
                  <a:pt x="187524" y="62508"/>
                </a:lnTo>
                <a:lnTo>
                  <a:pt x="205383" y="98227"/>
                </a:lnTo>
                <a:lnTo>
                  <a:pt x="214313" y="133945"/>
                </a:lnTo>
                <a:lnTo>
                  <a:pt x="223243" y="178594"/>
                </a:lnTo>
                <a:lnTo>
                  <a:pt x="214313" y="214313"/>
                </a:lnTo>
                <a:lnTo>
                  <a:pt x="205383" y="250031"/>
                </a:lnTo>
                <a:lnTo>
                  <a:pt x="205383" y="258961"/>
                </a:lnTo>
                <a:lnTo>
                  <a:pt x="205383" y="250031"/>
                </a:lnTo>
                <a:lnTo>
                  <a:pt x="205383" y="241102"/>
                </a:lnTo>
                <a:lnTo>
                  <a:pt x="205383" y="214313"/>
                </a:lnTo>
                <a:lnTo>
                  <a:pt x="214313" y="187524"/>
                </a:lnTo>
                <a:lnTo>
                  <a:pt x="232172" y="151805"/>
                </a:lnTo>
                <a:lnTo>
                  <a:pt x="241102" y="133945"/>
                </a:lnTo>
                <a:lnTo>
                  <a:pt x="250032" y="133945"/>
                </a:lnTo>
                <a:lnTo>
                  <a:pt x="258961" y="142875"/>
                </a:lnTo>
                <a:lnTo>
                  <a:pt x="276821" y="169664"/>
                </a:lnTo>
                <a:lnTo>
                  <a:pt x="285750" y="205383"/>
                </a:lnTo>
                <a:lnTo>
                  <a:pt x="285750" y="232172"/>
                </a:lnTo>
                <a:lnTo>
                  <a:pt x="294680" y="241102"/>
                </a:lnTo>
                <a:lnTo>
                  <a:pt x="294680" y="258961"/>
                </a:lnTo>
                <a:lnTo>
                  <a:pt x="303610" y="258961"/>
                </a:lnTo>
                <a:lnTo>
                  <a:pt x="303610" y="241102"/>
                </a:lnTo>
                <a:lnTo>
                  <a:pt x="321469" y="223242"/>
                </a:lnTo>
                <a:lnTo>
                  <a:pt x="330399" y="205383"/>
                </a:lnTo>
                <a:lnTo>
                  <a:pt x="348258" y="187524"/>
                </a:lnTo>
                <a:lnTo>
                  <a:pt x="366118" y="169664"/>
                </a:lnTo>
                <a:lnTo>
                  <a:pt x="375047" y="160735"/>
                </a:lnTo>
                <a:lnTo>
                  <a:pt x="383977" y="160735"/>
                </a:lnTo>
                <a:lnTo>
                  <a:pt x="383977" y="178594"/>
                </a:lnTo>
                <a:lnTo>
                  <a:pt x="383977" y="205383"/>
                </a:lnTo>
                <a:lnTo>
                  <a:pt x="375047" y="232172"/>
                </a:lnTo>
                <a:lnTo>
                  <a:pt x="366118" y="267891"/>
                </a:lnTo>
                <a:lnTo>
                  <a:pt x="366118" y="294680"/>
                </a:lnTo>
                <a:lnTo>
                  <a:pt x="375047" y="303610"/>
                </a:lnTo>
                <a:lnTo>
                  <a:pt x="392907" y="294680"/>
                </a:lnTo>
                <a:lnTo>
                  <a:pt x="410766" y="276820"/>
                </a:lnTo>
                <a:lnTo>
                  <a:pt x="437555" y="241102"/>
                </a:lnTo>
                <a:lnTo>
                  <a:pt x="464344" y="196453"/>
                </a:lnTo>
                <a:lnTo>
                  <a:pt x="491133" y="160735"/>
                </a:lnTo>
                <a:lnTo>
                  <a:pt x="508993" y="125016"/>
                </a:lnTo>
                <a:lnTo>
                  <a:pt x="517922" y="98227"/>
                </a:lnTo>
                <a:lnTo>
                  <a:pt x="517922" y="89297"/>
                </a:lnTo>
                <a:lnTo>
                  <a:pt x="517922" y="98227"/>
                </a:lnTo>
                <a:lnTo>
                  <a:pt x="491133" y="125016"/>
                </a:lnTo>
                <a:lnTo>
                  <a:pt x="473274" y="151805"/>
                </a:lnTo>
                <a:lnTo>
                  <a:pt x="455414" y="187524"/>
                </a:lnTo>
                <a:lnTo>
                  <a:pt x="446485" y="223242"/>
                </a:lnTo>
                <a:lnTo>
                  <a:pt x="446485" y="250031"/>
                </a:lnTo>
                <a:lnTo>
                  <a:pt x="455414" y="258961"/>
                </a:lnTo>
                <a:lnTo>
                  <a:pt x="473274" y="267891"/>
                </a:lnTo>
                <a:lnTo>
                  <a:pt x="500063" y="258961"/>
                </a:lnTo>
                <a:lnTo>
                  <a:pt x="526852" y="241102"/>
                </a:lnTo>
                <a:lnTo>
                  <a:pt x="544711" y="214313"/>
                </a:lnTo>
                <a:lnTo>
                  <a:pt x="562571" y="187524"/>
                </a:lnTo>
                <a:lnTo>
                  <a:pt x="562571" y="160735"/>
                </a:lnTo>
                <a:lnTo>
                  <a:pt x="553641" y="142875"/>
                </a:lnTo>
                <a:lnTo>
                  <a:pt x="526852" y="133945"/>
                </a:lnTo>
                <a:lnTo>
                  <a:pt x="500063" y="133945"/>
                </a:lnTo>
                <a:lnTo>
                  <a:pt x="482203" y="133945"/>
                </a:lnTo>
                <a:lnTo>
                  <a:pt x="482203" y="133945"/>
                </a:lnTo>
                <a:lnTo>
                  <a:pt x="482203" y="133945"/>
                </a:lnTo>
                <a:lnTo>
                  <a:pt x="500063" y="125016"/>
                </a:lnTo>
                <a:lnTo>
                  <a:pt x="526852" y="107156"/>
                </a:lnTo>
                <a:lnTo>
                  <a:pt x="562571" y="98227"/>
                </a:lnTo>
                <a:lnTo>
                  <a:pt x="607219" y="89297"/>
                </a:lnTo>
                <a:lnTo>
                  <a:pt x="642938" y="89297"/>
                </a:lnTo>
                <a:lnTo>
                  <a:pt x="660797" y="89297"/>
                </a:lnTo>
                <a:lnTo>
                  <a:pt x="660797" y="98227"/>
                </a:lnTo>
                <a:lnTo>
                  <a:pt x="642938" y="116086"/>
                </a:lnTo>
                <a:lnTo>
                  <a:pt x="625078" y="133945"/>
                </a:lnTo>
                <a:lnTo>
                  <a:pt x="598289" y="142875"/>
                </a:lnTo>
                <a:lnTo>
                  <a:pt x="580430" y="160735"/>
                </a:lnTo>
                <a:lnTo>
                  <a:pt x="571500" y="169664"/>
                </a:lnTo>
                <a:lnTo>
                  <a:pt x="589360" y="187524"/>
                </a:lnTo>
                <a:lnTo>
                  <a:pt x="607219" y="196453"/>
                </a:lnTo>
                <a:lnTo>
                  <a:pt x="634008" y="214313"/>
                </a:lnTo>
                <a:lnTo>
                  <a:pt x="651868" y="241102"/>
                </a:lnTo>
                <a:lnTo>
                  <a:pt x="660797" y="258961"/>
                </a:lnTo>
                <a:lnTo>
                  <a:pt x="651868" y="276820"/>
                </a:lnTo>
                <a:lnTo>
                  <a:pt x="642938" y="294680"/>
                </a:lnTo>
                <a:lnTo>
                  <a:pt x="616149" y="294680"/>
                </a:lnTo>
                <a:lnTo>
                  <a:pt x="598289" y="294680"/>
                </a:lnTo>
                <a:lnTo>
                  <a:pt x="589360" y="267891"/>
                </a:lnTo>
                <a:lnTo>
                  <a:pt x="598289" y="241102"/>
                </a:lnTo>
                <a:lnTo>
                  <a:pt x="607219" y="196453"/>
                </a:lnTo>
                <a:lnTo>
                  <a:pt x="607219" y="19645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>
            <a:off x="4277320" y="4161234"/>
            <a:ext cx="98228" cy="392907"/>
          </a:xfrm>
          <a:custGeom>
            <a:avLst/>
            <a:gdLst/>
            <a:ahLst/>
            <a:cxnLst/>
            <a:rect l="0" t="0" r="0" b="0"/>
            <a:pathLst>
              <a:path w="98228" h="392907">
                <a:moveTo>
                  <a:pt x="26789" y="17859"/>
                </a:moveTo>
                <a:lnTo>
                  <a:pt x="35719" y="35719"/>
                </a:lnTo>
                <a:lnTo>
                  <a:pt x="35719" y="71437"/>
                </a:lnTo>
                <a:lnTo>
                  <a:pt x="35719" y="98227"/>
                </a:lnTo>
                <a:lnTo>
                  <a:pt x="26789" y="142875"/>
                </a:lnTo>
                <a:lnTo>
                  <a:pt x="26789" y="196453"/>
                </a:lnTo>
                <a:lnTo>
                  <a:pt x="8930" y="250031"/>
                </a:lnTo>
                <a:lnTo>
                  <a:pt x="0" y="303609"/>
                </a:lnTo>
                <a:lnTo>
                  <a:pt x="0" y="348258"/>
                </a:lnTo>
                <a:lnTo>
                  <a:pt x="0" y="383977"/>
                </a:lnTo>
                <a:lnTo>
                  <a:pt x="0" y="392906"/>
                </a:lnTo>
                <a:lnTo>
                  <a:pt x="0" y="383977"/>
                </a:lnTo>
                <a:lnTo>
                  <a:pt x="0" y="357187"/>
                </a:lnTo>
                <a:lnTo>
                  <a:pt x="0" y="321469"/>
                </a:lnTo>
                <a:lnTo>
                  <a:pt x="0" y="267891"/>
                </a:lnTo>
                <a:lnTo>
                  <a:pt x="0" y="196453"/>
                </a:lnTo>
                <a:lnTo>
                  <a:pt x="17860" y="116086"/>
                </a:lnTo>
                <a:lnTo>
                  <a:pt x="17860" y="62508"/>
                </a:lnTo>
                <a:lnTo>
                  <a:pt x="35719" y="17859"/>
                </a:lnTo>
                <a:lnTo>
                  <a:pt x="53578" y="0"/>
                </a:lnTo>
                <a:lnTo>
                  <a:pt x="71438" y="0"/>
                </a:lnTo>
                <a:lnTo>
                  <a:pt x="80368" y="26789"/>
                </a:lnTo>
                <a:lnTo>
                  <a:pt x="98227" y="53578"/>
                </a:lnTo>
                <a:lnTo>
                  <a:pt x="98227" y="89297"/>
                </a:lnTo>
                <a:lnTo>
                  <a:pt x="98227" y="142875"/>
                </a:lnTo>
                <a:lnTo>
                  <a:pt x="80368" y="178594"/>
                </a:lnTo>
                <a:lnTo>
                  <a:pt x="71438" y="205383"/>
                </a:lnTo>
                <a:lnTo>
                  <a:pt x="44649" y="223242"/>
                </a:lnTo>
                <a:lnTo>
                  <a:pt x="26789" y="214312"/>
                </a:lnTo>
                <a:lnTo>
                  <a:pt x="17860" y="187523"/>
                </a:lnTo>
                <a:lnTo>
                  <a:pt x="17860" y="151805"/>
                </a:lnTo>
                <a:lnTo>
                  <a:pt x="17860" y="89297"/>
                </a:lnTo>
                <a:lnTo>
                  <a:pt x="17860" y="8929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6"/>
          <p:cNvSpPr/>
          <p:nvPr/>
        </p:nvSpPr>
        <p:spPr>
          <a:xfrm>
            <a:off x="4438055" y="4009429"/>
            <a:ext cx="455415" cy="383978"/>
          </a:xfrm>
          <a:custGeom>
            <a:avLst/>
            <a:gdLst/>
            <a:ahLst/>
            <a:cxnLst/>
            <a:rect l="0" t="0" r="0" b="0"/>
            <a:pathLst>
              <a:path w="455415" h="383978">
                <a:moveTo>
                  <a:pt x="0" y="0"/>
                </a:moveTo>
                <a:lnTo>
                  <a:pt x="8929" y="62508"/>
                </a:lnTo>
                <a:lnTo>
                  <a:pt x="17859" y="133946"/>
                </a:lnTo>
                <a:lnTo>
                  <a:pt x="17859" y="214313"/>
                </a:lnTo>
                <a:lnTo>
                  <a:pt x="8929" y="276821"/>
                </a:lnTo>
                <a:lnTo>
                  <a:pt x="0" y="330399"/>
                </a:lnTo>
                <a:lnTo>
                  <a:pt x="0" y="366117"/>
                </a:lnTo>
                <a:lnTo>
                  <a:pt x="0" y="383977"/>
                </a:lnTo>
                <a:lnTo>
                  <a:pt x="17859" y="375047"/>
                </a:lnTo>
                <a:lnTo>
                  <a:pt x="35718" y="357188"/>
                </a:lnTo>
                <a:lnTo>
                  <a:pt x="53578" y="330399"/>
                </a:lnTo>
                <a:lnTo>
                  <a:pt x="71437" y="303610"/>
                </a:lnTo>
                <a:lnTo>
                  <a:pt x="89297" y="276821"/>
                </a:lnTo>
                <a:lnTo>
                  <a:pt x="107156" y="258961"/>
                </a:lnTo>
                <a:lnTo>
                  <a:pt x="116086" y="258961"/>
                </a:lnTo>
                <a:lnTo>
                  <a:pt x="107156" y="276821"/>
                </a:lnTo>
                <a:lnTo>
                  <a:pt x="107156" y="303610"/>
                </a:lnTo>
                <a:lnTo>
                  <a:pt x="107156" y="330399"/>
                </a:lnTo>
                <a:lnTo>
                  <a:pt x="98226" y="357188"/>
                </a:lnTo>
                <a:lnTo>
                  <a:pt x="116086" y="383977"/>
                </a:lnTo>
                <a:lnTo>
                  <a:pt x="133945" y="383977"/>
                </a:lnTo>
                <a:lnTo>
                  <a:pt x="160734" y="383977"/>
                </a:lnTo>
                <a:lnTo>
                  <a:pt x="178593" y="375047"/>
                </a:lnTo>
                <a:lnTo>
                  <a:pt x="205383" y="348258"/>
                </a:lnTo>
                <a:lnTo>
                  <a:pt x="223242" y="321469"/>
                </a:lnTo>
                <a:lnTo>
                  <a:pt x="241101" y="285750"/>
                </a:lnTo>
                <a:lnTo>
                  <a:pt x="241101" y="250032"/>
                </a:lnTo>
                <a:lnTo>
                  <a:pt x="232172" y="214313"/>
                </a:lnTo>
                <a:lnTo>
                  <a:pt x="223242" y="196453"/>
                </a:lnTo>
                <a:lnTo>
                  <a:pt x="205383" y="196453"/>
                </a:lnTo>
                <a:lnTo>
                  <a:pt x="178593" y="205383"/>
                </a:lnTo>
                <a:lnTo>
                  <a:pt x="160734" y="232172"/>
                </a:lnTo>
                <a:lnTo>
                  <a:pt x="160734" y="258961"/>
                </a:lnTo>
                <a:lnTo>
                  <a:pt x="169664" y="294680"/>
                </a:lnTo>
                <a:lnTo>
                  <a:pt x="178593" y="321469"/>
                </a:lnTo>
                <a:lnTo>
                  <a:pt x="196453" y="339328"/>
                </a:lnTo>
                <a:lnTo>
                  <a:pt x="223242" y="357188"/>
                </a:lnTo>
                <a:lnTo>
                  <a:pt x="241101" y="357188"/>
                </a:lnTo>
                <a:lnTo>
                  <a:pt x="258961" y="348258"/>
                </a:lnTo>
                <a:lnTo>
                  <a:pt x="285750" y="330399"/>
                </a:lnTo>
                <a:lnTo>
                  <a:pt x="303609" y="294680"/>
                </a:lnTo>
                <a:lnTo>
                  <a:pt x="303609" y="267891"/>
                </a:lnTo>
                <a:lnTo>
                  <a:pt x="321468" y="241102"/>
                </a:lnTo>
                <a:lnTo>
                  <a:pt x="321468" y="223242"/>
                </a:lnTo>
                <a:lnTo>
                  <a:pt x="321468" y="232172"/>
                </a:lnTo>
                <a:lnTo>
                  <a:pt x="330398" y="250032"/>
                </a:lnTo>
                <a:lnTo>
                  <a:pt x="330398" y="276821"/>
                </a:lnTo>
                <a:lnTo>
                  <a:pt x="330398" y="312539"/>
                </a:lnTo>
                <a:lnTo>
                  <a:pt x="330398" y="339328"/>
                </a:lnTo>
                <a:lnTo>
                  <a:pt x="330398" y="348258"/>
                </a:lnTo>
                <a:lnTo>
                  <a:pt x="330398" y="357188"/>
                </a:lnTo>
                <a:lnTo>
                  <a:pt x="330398" y="348258"/>
                </a:lnTo>
                <a:lnTo>
                  <a:pt x="339328" y="330399"/>
                </a:lnTo>
                <a:lnTo>
                  <a:pt x="357187" y="294680"/>
                </a:lnTo>
                <a:lnTo>
                  <a:pt x="366117" y="258961"/>
                </a:lnTo>
                <a:lnTo>
                  <a:pt x="392906" y="223242"/>
                </a:lnTo>
                <a:lnTo>
                  <a:pt x="401836" y="214313"/>
                </a:lnTo>
                <a:lnTo>
                  <a:pt x="410765" y="205383"/>
                </a:lnTo>
                <a:lnTo>
                  <a:pt x="428625" y="214313"/>
                </a:lnTo>
                <a:lnTo>
                  <a:pt x="428625" y="241102"/>
                </a:lnTo>
                <a:lnTo>
                  <a:pt x="428625" y="276821"/>
                </a:lnTo>
                <a:lnTo>
                  <a:pt x="437554" y="312539"/>
                </a:lnTo>
                <a:lnTo>
                  <a:pt x="437554" y="339328"/>
                </a:lnTo>
                <a:lnTo>
                  <a:pt x="437554" y="357188"/>
                </a:lnTo>
                <a:lnTo>
                  <a:pt x="446484" y="357188"/>
                </a:lnTo>
                <a:lnTo>
                  <a:pt x="446484" y="339328"/>
                </a:lnTo>
                <a:lnTo>
                  <a:pt x="455414" y="303610"/>
                </a:lnTo>
                <a:lnTo>
                  <a:pt x="446484" y="250032"/>
                </a:lnTo>
                <a:lnTo>
                  <a:pt x="446484" y="25003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7"/>
          <p:cNvSpPr/>
          <p:nvPr/>
        </p:nvSpPr>
        <p:spPr>
          <a:xfrm>
            <a:off x="4839891" y="4054078"/>
            <a:ext cx="205383" cy="321469"/>
          </a:xfrm>
          <a:custGeom>
            <a:avLst/>
            <a:gdLst/>
            <a:ahLst/>
            <a:cxnLst/>
            <a:rect l="0" t="0" r="0" b="0"/>
            <a:pathLst>
              <a:path w="205383" h="321469">
                <a:moveTo>
                  <a:pt x="8929" y="0"/>
                </a:moveTo>
                <a:lnTo>
                  <a:pt x="0" y="8929"/>
                </a:lnTo>
                <a:lnTo>
                  <a:pt x="8929" y="17859"/>
                </a:lnTo>
                <a:lnTo>
                  <a:pt x="17859" y="35718"/>
                </a:lnTo>
                <a:lnTo>
                  <a:pt x="35718" y="53578"/>
                </a:lnTo>
                <a:lnTo>
                  <a:pt x="53578" y="71437"/>
                </a:lnTo>
                <a:lnTo>
                  <a:pt x="89297" y="98226"/>
                </a:lnTo>
                <a:lnTo>
                  <a:pt x="116086" y="116086"/>
                </a:lnTo>
                <a:lnTo>
                  <a:pt x="142875" y="142875"/>
                </a:lnTo>
                <a:lnTo>
                  <a:pt x="142875" y="160734"/>
                </a:lnTo>
                <a:lnTo>
                  <a:pt x="142875" y="196453"/>
                </a:lnTo>
                <a:lnTo>
                  <a:pt x="125015" y="241101"/>
                </a:lnTo>
                <a:lnTo>
                  <a:pt x="107156" y="276820"/>
                </a:lnTo>
                <a:lnTo>
                  <a:pt x="98226" y="303609"/>
                </a:lnTo>
                <a:lnTo>
                  <a:pt x="107156" y="321468"/>
                </a:lnTo>
                <a:lnTo>
                  <a:pt x="133945" y="321468"/>
                </a:lnTo>
                <a:lnTo>
                  <a:pt x="160734" y="312539"/>
                </a:lnTo>
                <a:lnTo>
                  <a:pt x="205382" y="285750"/>
                </a:lnTo>
                <a:lnTo>
                  <a:pt x="205382" y="28575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5206008" y="3973711"/>
            <a:ext cx="437556" cy="508993"/>
          </a:xfrm>
          <a:custGeom>
            <a:avLst/>
            <a:gdLst/>
            <a:ahLst/>
            <a:cxnLst/>
            <a:rect l="0" t="0" r="0" b="0"/>
            <a:pathLst>
              <a:path w="437556" h="508993">
                <a:moveTo>
                  <a:pt x="89297" y="258960"/>
                </a:moveTo>
                <a:lnTo>
                  <a:pt x="80367" y="258960"/>
                </a:lnTo>
                <a:lnTo>
                  <a:pt x="71437" y="267890"/>
                </a:lnTo>
                <a:lnTo>
                  <a:pt x="44648" y="276820"/>
                </a:lnTo>
                <a:lnTo>
                  <a:pt x="26789" y="285750"/>
                </a:lnTo>
                <a:lnTo>
                  <a:pt x="8930" y="312539"/>
                </a:lnTo>
                <a:lnTo>
                  <a:pt x="0" y="339328"/>
                </a:lnTo>
                <a:lnTo>
                  <a:pt x="0" y="357187"/>
                </a:lnTo>
                <a:lnTo>
                  <a:pt x="8930" y="383976"/>
                </a:lnTo>
                <a:lnTo>
                  <a:pt x="26789" y="383976"/>
                </a:lnTo>
                <a:lnTo>
                  <a:pt x="53578" y="375046"/>
                </a:lnTo>
                <a:lnTo>
                  <a:pt x="89297" y="357187"/>
                </a:lnTo>
                <a:lnTo>
                  <a:pt x="116086" y="321468"/>
                </a:lnTo>
                <a:lnTo>
                  <a:pt x="133945" y="285750"/>
                </a:lnTo>
                <a:lnTo>
                  <a:pt x="151805" y="241101"/>
                </a:lnTo>
                <a:lnTo>
                  <a:pt x="160734" y="178593"/>
                </a:lnTo>
                <a:lnTo>
                  <a:pt x="169664" y="116085"/>
                </a:lnTo>
                <a:lnTo>
                  <a:pt x="160734" y="62507"/>
                </a:lnTo>
                <a:lnTo>
                  <a:pt x="151805" y="26789"/>
                </a:lnTo>
                <a:lnTo>
                  <a:pt x="151805" y="0"/>
                </a:lnTo>
                <a:lnTo>
                  <a:pt x="133945" y="0"/>
                </a:lnTo>
                <a:lnTo>
                  <a:pt x="133945" y="8929"/>
                </a:lnTo>
                <a:lnTo>
                  <a:pt x="133945" y="17859"/>
                </a:lnTo>
                <a:lnTo>
                  <a:pt x="125015" y="53578"/>
                </a:lnTo>
                <a:lnTo>
                  <a:pt x="116086" y="107156"/>
                </a:lnTo>
                <a:lnTo>
                  <a:pt x="116086" y="169664"/>
                </a:lnTo>
                <a:lnTo>
                  <a:pt x="107156" y="241101"/>
                </a:lnTo>
                <a:lnTo>
                  <a:pt x="116086" y="294679"/>
                </a:lnTo>
                <a:lnTo>
                  <a:pt x="133945" y="330398"/>
                </a:lnTo>
                <a:lnTo>
                  <a:pt x="160734" y="348257"/>
                </a:lnTo>
                <a:lnTo>
                  <a:pt x="178594" y="348257"/>
                </a:lnTo>
                <a:lnTo>
                  <a:pt x="196453" y="321468"/>
                </a:lnTo>
                <a:lnTo>
                  <a:pt x="223242" y="285750"/>
                </a:lnTo>
                <a:lnTo>
                  <a:pt x="241101" y="250031"/>
                </a:lnTo>
                <a:lnTo>
                  <a:pt x="241101" y="214312"/>
                </a:lnTo>
                <a:lnTo>
                  <a:pt x="241101" y="178593"/>
                </a:lnTo>
                <a:lnTo>
                  <a:pt x="232172" y="160734"/>
                </a:lnTo>
                <a:lnTo>
                  <a:pt x="223242" y="169664"/>
                </a:lnTo>
                <a:lnTo>
                  <a:pt x="205383" y="178593"/>
                </a:lnTo>
                <a:lnTo>
                  <a:pt x="196453" y="196453"/>
                </a:lnTo>
                <a:lnTo>
                  <a:pt x="187523" y="232171"/>
                </a:lnTo>
                <a:lnTo>
                  <a:pt x="187523" y="267890"/>
                </a:lnTo>
                <a:lnTo>
                  <a:pt x="196453" y="312539"/>
                </a:lnTo>
                <a:lnTo>
                  <a:pt x="205383" y="348257"/>
                </a:lnTo>
                <a:lnTo>
                  <a:pt x="232172" y="375046"/>
                </a:lnTo>
                <a:lnTo>
                  <a:pt x="250031" y="392906"/>
                </a:lnTo>
                <a:lnTo>
                  <a:pt x="276820" y="383976"/>
                </a:lnTo>
                <a:lnTo>
                  <a:pt x="303609" y="366117"/>
                </a:lnTo>
                <a:lnTo>
                  <a:pt x="312539" y="348257"/>
                </a:lnTo>
                <a:lnTo>
                  <a:pt x="330398" y="312539"/>
                </a:lnTo>
                <a:lnTo>
                  <a:pt x="330398" y="276820"/>
                </a:lnTo>
                <a:lnTo>
                  <a:pt x="339328" y="241101"/>
                </a:lnTo>
                <a:lnTo>
                  <a:pt x="339328" y="223242"/>
                </a:lnTo>
                <a:lnTo>
                  <a:pt x="339328" y="214312"/>
                </a:lnTo>
                <a:lnTo>
                  <a:pt x="339328" y="223242"/>
                </a:lnTo>
                <a:lnTo>
                  <a:pt x="330398" y="241101"/>
                </a:lnTo>
                <a:lnTo>
                  <a:pt x="330398" y="276820"/>
                </a:lnTo>
                <a:lnTo>
                  <a:pt x="330398" y="321468"/>
                </a:lnTo>
                <a:lnTo>
                  <a:pt x="321469" y="366117"/>
                </a:lnTo>
                <a:lnTo>
                  <a:pt x="321469" y="419695"/>
                </a:lnTo>
                <a:lnTo>
                  <a:pt x="321469" y="464343"/>
                </a:lnTo>
                <a:lnTo>
                  <a:pt x="312539" y="500062"/>
                </a:lnTo>
                <a:lnTo>
                  <a:pt x="303609" y="508992"/>
                </a:lnTo>
                <a:lnTo>
                  <a:pt x="303609" y="500062"/>
                </a:lnTo>
                <a:lnTo>
                  <a:pt x="303609" y="491132"/>
                </a:lnTo>
                <a:lnTo>
                  <a:pt x="303609" y="464343"/>
                </a:lnTo>
                <a:lnTo>
                  <a:pt x="294680" y="428625"/>
                </a:lnTo>
                <a:lnTo>
                  <a:pt x="303609" y="375046"/>
                </a:lnTo>
                <a:lnTo>
                  <a:pt x="321469" y="312539"/>
                </a:lnTo>
                <a:lnTo>
                  <a:pt x="330398" y="258960"/>
                </a:lnTo>
                <a:lnTo>
                  <a:pt x="348258" y="223242"/>
                </a:lnTo>
                <a:lnTo>
                  <a:pt x="375047" y="205382"/>
                </a:lnTo>
                <a:lnTo>
                  <a:pt x="401836" y="205382"/>
                </a:lnTo>
                <a:lnTo>
                  <a:pt x="419695" y="223242"/>
                </a:lnTo>
                <a:lnTo>
                  <a:pt x="428625" y="250031"/>
                </a:lnTo>
                <a:lnTo>
                  <a:pt x="437555" y="285750"/>
                </a:lnTo>
                <a:lnTo>
                  <a:pt x="428625" y="330398"/>
                </a:lnTo>
                <a:lnTo>
                  <a:pt x="410765" y="357187"/>
                </a:lnTo>
                <a:lnTo>
                  <a:pt x="383976" y="375046"/>
                </a:lnTo>
                <a:lnTo>
                  <a:pt x="366117" y="366117"/>
                </a:lnTo>
                <a:lnTo>
                  <a:pt x="339328" y="348257"/>
                </a:lnTo>
                <a:lnTo>
                  <a:pt x="330398" y="303609"/>
                </a:lnTo>
                <a:lnTo>
                  <a:pt x="330398" y="30360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/>
          <p:cNvSpPr/>
          <p:nvPr/>
        </p:nvSpPr>
        <p:spPr>
          <a:xfrm>
            <a:off x="5652492" y="3911203"/>
            <a:ext cx="178595" cy="455415"/>
          </a:xfrm>
          <a:custGeom>
            <a:avLst/>
            <a:gdLst/>
            <a:ahLst/>
            <a:cxnLst/>
            <a:rect l="0" t="0" r="0" b="0"/>
            <a:pathLst>
              <a:path w="178595" h="455415">
                <a:moveTo>
                  <a:pt x="71438" y="0"/>
                </a:moveTo>
                <a:lnTo>
                  <a:pt x="80367" y="44648"/>
                </a:lnTo>
                <a:lnTo>
                  <a:pt x="80367" y="107156"/>
                </a:lnTo>
                <a:lnTo>
                  <a:pt x="80367" y="178593"/>
                </a:lnTo>
                <a:lnTo>
                  <a:pt x="62508" y="250031"/>
                </a:lnTo>
                <a:lnTo>
                  <a:pt x="53578" y="330398"/>
                </a:lnTo>
                <a:lnTo>
                  <a:pt x="44649" y="392906"/>
                </a:lnTo>
                <a:lnTo>
                  <a:pt x="44649" y="437554"/>
                </a:lnTo>
                <a:lnTo>
                  <a:pt x="44649" y="455414"/>
                </a:lnTo>
                <a:lnTo>
                  <a:pt x="53578" y="446484"/>
                </a:lnTo>
                <a:lnTo>
                  <a:pt x="53578" y="419695"/>
                </a:lnTo>
                <a:lnTo>
                  <a:pt x="44649" y="375047"/>
                </a:lnTo>
                <a:lnTo>
                  <a:pt x="44649" y="321468"/>
                </a:lnTo>
                <a:lnTo>
                  <a:pt x="35719" y="276820"/>
                </a:lnTo>
                <a:lnTo>
                  <a:pt x="17860" y="241101"/>
                </a:lnTo>
                <a:lnTo>
                  <a:pt x="0" y="232172"/>
                </a:lnTo>
                <a:lnTo>
                  <a:pt x="0" y="232172"/>
                </a:lnTo>
                <a:lnTo>
                  <a:pt x="0" y="241101"/>
                </a:lnTo>
                <a:lnTo>
                  <a:pt x="8930" y="258961"/>
                </a:lnTo>
                <a:lnTo>
                  <a:pt x="26789" y="285750"/>
                </a:lnTo>
                <a:lnTo>
                  <a:pt x="53578" y="294679"/>
                </a:lnTo>
                <a:lnTo>
                  <a:pt x="80367" y="294679"/>
                </a:lnTo>
                <a:lnTo>
                  <a:pt x="107156" y="285750"/>
                </a:lnTo>
                <a:lnTo>
                  <a:pt x="133946" y="267890"/>
                </a:lnTo>
                <a:lnTo>
                  <a:pt x="151805" y="241101"/>
                </a:lnTo>
                <a:lnTo>
                  <a:pt x="169664" y="205383"/>
                </a:lnTo>
                <a:lnTo>
                  <a:pt x="169664" y="169664"/>
                </a:lnTo>
                <a:lnTo>
                  <a:pt x="178594" y="125015"/>
                </a:lnTo>
                <a:lnTo>
                  <a:pt x="178594" y="12501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0"/>
          <p:cNvSpPr/>
          <p:nvPr/>
        </p:nvSpPr>
        <p:spPr>
          <a:xfrm>
            <a:off x="5848945" y="3946921"/>
            <a:ext cx="294681" cy="392908"/>
          </a:xfrm>
          <a:custGeom>
            <a:avLst/>
            <a:gdLst/>
            <a:ahLst/>
            <a:cxnLst/>
            <a:rect l="0" t="0" r="0" b="0"/>
            <a:pathLst>
              <a:path w="294681" h="392908">
                <a:moveTo>
                  <a:pt x="0" y="0"/>
                </a:moveTo>
                <a:lnTo>
                  <a:pt x="0" y="44649"/>
                </a:lnTo>
                <a:lnTo>
                  <a:pt x="0" y="98227"/>
                </a:lnTo>
                <a:lnTo>
                  <a:pt x="0" y="178594"/>
                </a:lnTo>
                <a:lnTo>
                  <a:pt x="0" y="250032"/>
                </a:lnTo>
                <a:lnTo>
                  <a:pt x="0" y="312540"/>
                </a:lnTo>
                <a:lnTo>
                  <a:pt x="0" y="357188"/>
                </a:lnTo>
                <a:lnTo>
                  <a:pt x="0" y="383977"/>
                </a:lnTo>
                <a:lnTo>
                  <a:pt x="8930" y="392907"/>
                </a:lnTo>
                <a:lnTo>
                  <a:pt x="17860" y="375047"/>
                </a:lnTo>
                <a:lnTo>
                  <a:pt x="26789" y="348258"/>
                </a:lnTo>
                <a:lnTo>
                  <a:pt x="44649" y="321469"/>
                </a:lnTo>
                <a:lnTo>
                  <a:pt x="62508" y="294680"/>
                </a:lnTo>
                <a:lnTo>
                  <a:pt x="71438" y="276821"/>
                </a:lnTo>
                <a:lnTo>
                  <a:pt x="80368" y="267891"/>
                </a:lnTo>
                <a:lnTo>
                  <a:pt x="89297" y="276821"/>
                </a:lnTo>
                <a:lnTo>
                  <a:pt x="89297" y="285750"/>
                </a:lnTo>
                <a:lnTo>
                  <a:pt x="98227" y="312540"/>
                </a:lnTo>
                <a:lnTo>
                  <a:pt x="98227" y="330399"/>
                </a:lnTo>
                <a:lnTo>
                  <a:pt x="98227" y="357188"/>
                </a:lnTo>
                <a:lnTo>
                  <a:pt x="107157" y="375047"/>
                </a:lnTo>
                <a:lnTo>
                  <a:pt x="125016" y="392907"/>
                </a:lnTo>
                <a:lnTo>
                  <a:pt x="151805" y="392907"/>
                </a:lnTo>
                <a:lnTo>
                  <a:pt x="178594" y="375047"/>
                </a:lnTo>
                <a:lnTo>
                  <a:pt x="214313" y="339329"/>
                </a:lnTo>
                <a:lnTo>
                  <a:pt x="250032" y="294680"/>
                </a:lnTo>
                <a:lnTo>
                  <a:pt x="294680" y="250032"/>
                </a:lnTo>
                <a:lnTo>
                  <a:pt x="294680" y="25003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>
            <a:off x="6134695" y="4063007"/>
            <a:ext cx="142876" cy="294681"/>
          </a:xfrm>
          <a:custGeom>
            <a:avLst/>
            <a:gdLst/>
            <a:ahLst/>
            <a:cxnLst/>
            <a:rect l="0" t="0" r="0" b="0"/>
            <a:pathLst>
              <a:path w="142876" h="294681">
                <a:moveTo>
                  <a:pt x="116086" y="26789"/>
                </a:moveTo>
                <a:lnTo>
                  <a:pt x="133946" y="0"/>
                </a:lnTo>
                <a:lnTo>
                  <a:pt x="142875" y="0"/>
                </a:lnTo>
                <a:lnTo>
                  <a:pt x="133946" y="8930"/>
                </a:lnTo>
                <a:lnTo>
                  <a:pt x="125016" y="17860"/>
                </a:lnTo>
                <a:lnTo>
                  <a:pt x="98227" y="26789"/>
                </a:lnTo>
                <a:lnTo>
                  <a:pt x="71438" y="35719"/>
                </a:lnTo>
                <a:lnTo>
                  <a:pt x="53578" y="44649"/>
                </a:lnTo>
                <a:lnTo>
                  <a:pt x="44649" y="62508"/>
                </a:lnTo>
                <a:lnTo>
                  <a:pt x="44649" y="89297"/>
                </a:lnTo>
                <a:lnTo>
                  <a:pt x="53578" y="125016"/>
                </a:lnTo>
                <a:lnTo>
                  <a:pt x="71438" y="160735"/>
                </a:lnTo>
                <a:lnTo>
                  <a:pt x="89297" y="196454"/>
                </a:lnTo>
                <a:lnTo>
                  <a:pt x="98227" y="232172"/>
                </a:lnTo>
                <a:lnTo>
                  <a:pt x="107157" y="258961"/>
                </a:lnTo>
                <a:lnTo>
                  <a:pt x="98227" y="276821"/>
                </a:lnTo>
                <a:lnTo>
                  <a:pt x="71438" y="285750"/>
                </a:lnTo>
                <a:lnTo>
                  <a:pt x="44649" y="294680"/>
                </a:lnTo>
                <a:lnTo>
                  <a:pt x="17860" y="276821"/>
                </a:lnTo>
                <a:lnTo>
                  <a:pt x="0" y="258961"/>
                </a:lnTo>
                <a:lnTo>
                  <a:pt x="0" y="232172"/>
                </a:lnTo>
                <a:lnTo>
                  <a:pt x="17860" y="205383"/>
                </a:lnTo>
                <a:lnTo>
                  <a:pt x="53578" y="169664"/>
                </a:lnTo>
                <a:lnTo>
                  <a:pt x="98227" y="142875"/>
                </a:lnTo>
                <a:lnTo>
                  <a:pt x="98227" y="14287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>
            <a:off x="6331148" y="3902273"/>
            <a:ext cx="419697" cy="455415"/>
          </a:xfrm>
          <a:custGeom>
            <a:avLst/>
            <a:gdLst/>
            <a:ahLst/>
            <a:cxnLst/>
            <a:rect l="0" t="0" r="0" b="0"/>
            <a:pathLst>
              <a:path w="419697" h="455415">
                <a:moveTo>
                  <a:pt x="8930" y="258961"/>
                </a:moveTo>
                <a:lnTo>
                  <a:pt x="35719" y="250031"/>
                </a:lnTo>
                <a:lnTo>
                  <a:pt x="71438" y="250031"/>
                </a:lnTo>
                <a:lnTo>
                  <a:pt x="89297" y="241102"/>
                </a:lnTo>
                <a:lnTo>
                  <a:pt x="98227" y="241102"/>
                </a:lnTo>
                <a:lnTo>
                  <a:pt x="98227" y="241102"/>
                </a:lnTo>
                <a:lnTo>
                  <a:pt x="89297" y="241102"/>
                </a:lnTo>
                <a:lnTo>
                  <a:pt x="80368" y="250031"/>
                </a:lnTo>
                <a:lnTo>
                  <a:pt x="62508" y="258961"/>
                </a:lnTo>
                <a:lnTo>
                  <a:pt x="53579" y="267891"/>
                </a:lnTo>
                <a:lnTo>
                  <a:pt x="35719" y="285750"/>
                </a:lnTo>
                <a:lnTo>
                  <a:pt x="17860" y="312539"/>
                </a:lnTo>
                <a:lnTo>
                  <a:pt x="0" y="348258"/>
                </a:lnTo>
                <a:lnTo>
                  <a:pt x="0" y="375047"/>
                </a:lnTo>
                <a:lnTo>
                  <a:pt x="0" y="410766"/>
                </a:lnTo>
                <a:lnTo>
                  <a:pt x="8930" y="437555"/>
                </a:lnTo>
                <a:lnTo>
                  <a:pt x="26790" y="455414"/>
                </a:lnTo>
                <a:lnTo>
                  <a:pt x="44649" y="455414"/>
                </a:lnTo>
                <a:lnTo>
                  <a:pt x="80368" y="446484"/>
                </a:lnTo>
                <a:lnTo>
                  <a:pt x="98227" y="428625"/>
                </a:lnTo>
                <a:lnTo>
                  <a:pt x="125016" y="392906"/>
                </a:lnTo>
                <a:lnTo>
                  <a:pt x="151805" y="366117"/>
                </a:lnTo>
                <a:lnTo>
                  <a:pt x="169665" y="330398"/>
                </a:lnTo>
                <a:lnTo>
                  <a:pt x="187524" y="303609"/>
                </a:lnTo>
                <a:lnTo>
                  <a:pt x="187524" y="303609"/>
                </a:lnTo>
                <a:lnTo>
                  <a:pt x="178594" y="303609"/>
                </a:lnTo>
                <a:lnTo>
                  <a:pt x="160735" y="330398"/>
                </a:lnTo>
                <a:lnTo>
                  <a:pt x="142875" y="357188"/>
                </a:lnTo>
                <a:lnTo>
                  <a:pt x="125016" y="383977"/>
                </a:lnTo>
                <a:lnTo>
                  <a:pt x="116086" y="410766"/>
                </a:lnTo>
                <a:lnTo>
                  <a:pt x="116086" y="419695"/>
                </a:lnTo>
                <a:lnTo>
                  <a:pt x="116086" y="428625"/>
                </a:lnTo>
                <a:lnTo>
                  <a:pt x="142875" y="428625"/>
                </a:lnTo>
                <a:lnTo>
                  <a:pt x="160735" y="428625"/>
                </a:lnTo>
                <a:lnTo>
                  <a:pt x="187524" y="410766"/>
                </a:lnTo>
                <a:lnTo>
                  <a:pt x="205383" y="392906"/>
                </a:lnTo>
                <a:lnTo>
                  <a:pt x="214313" y="375047"/>
                </a:lnTo>
                <a:lnTo>
                  <a:pt x="223243" y="357188"/>
                </a:lnTo>
                <a:lnTo>
                  <a:pt x="223243" y="357188"/>
                </a:lnTo>
                <a:lnTo>
                  <a:pt x="214313" y="357188"/>
                </a:lnTo>
                <a:lnTo>
                  <a:pt x="205383" y="383977"/>
                </a:lnTo>
                <a:lnTo>
                  <a:pt x="205383" y="401836"/>
                </a:lnTo>
                <a:lnTo>
                  <a:pt x="205383" y="428625"/>
                </a:lnTo>
                <a:lnTo>
                  <a:pt x="205383" y="446484"/>
                </a:lnTo>
                <a:lnTo>
                  <a:pt x="214313" y="446484"/>
                </a:lnTo>
                <a:lnTo>
                  <a:pt x="232172" y="437555"/>
                </a:lnTo>
                <a:lnTo>
                  <a:pt x="250032" y="410766"/>
                </a:lnTo>
                <a:lnTo>
                  <a:pt x="267891" y="366117"/>
                </a:lnTo>
                <a:lnTo>
                  <a:pt x="276821" y="330398"/>
                </a:lnTo>
                <a:lnTo>
                  <a:pt x="285750" y="276820"/>
                </a:lnTo>
                <a:lnTo>
                  <a:pt x="294680" y="223242"/>
                </a:lnTo>
                <a:lnTo>
                  <a:pt x="303610" y="169664"/>
                </a:lnTo>
                <a:lnTo>
                  <a:pt x="303610" y="116086"/>
                </a:lnTo>
                <a:lnTo>
                  <a:pt x="312540" y="62508"/>
                </a:lnTo>
                <a:lnTo>
                  <a:pt x="321469" y="17859"/>
                </a:lnTo>
                <a:lnTo>
                  <a:pt x="321469" y="0"/>
                </a:lnTo>
                <a:lnTo>
                  <a:pt x="321469" y="0"/>
                </a:lnTo>
                <a:lnTo>
                  <a:pt x="321469" y="8930"/>
                </a:lnTo>
                <a:lnTo>
                  <a:pt x="321469" y="26789"/>
                </a:lnTo>
                <a:lnTo>
                  <a:pt x="321469" y="71438"/>
                </a:lnTo>
                <a:lnTo>
                  <a:pt x="321469" y="133945"/>
                </a:lnTo>
                <a:lnTo>
                  <a:pt x="321469" y="205383"/>
                </a:lnTo>
                <a:lnTo>
                  <a:pt x="312540" y="276820"/>
                </a:lnTo>
                <a:lnTo>
                  <a:pt x="321469" y="330398"/>
                </a:lnTo>
                <a:lnTo>
                  <a:pt x="330399" y="375047"/>
                </a:lnTo>
                <a:lnTo>
                  <a:pt x="348258" y="383977"/>
                </a:lnTo>
                <a:lnTo>
                  <a:pt x="366118" y="383977"/>
                </a:lnTo>
                <a:lnTo>
                  <a:pt x="383977" y="375047"/>
                </a:lnTo>
                <a:lnTo>
                  <a:pt x="401836" y="357188"/>
                </a:lnTo>
                <a:lnTo>
                  <a:pt x="410766" y="330398"/>
                </a:lnTo>
                <a:lnTo>
                  <a:pt x="419696" y="303609"/>
                </a:lnTo>
                <a:lnTo>
                  <a:pt x="419696" y="303609"/>
                </a:lnTo>
                <a:lnTo>
                  <a:pt x="410766" y="303609"/>
                </a:lnTo>
                <a:lnTo>
                  <a:pt x="401836" y="312539"/>
                </a:lnTo>
                <a:lnTo>
                  <a:pt x="383977" y="330398"/>
                </a:lnTo>
                <a:lnTo>
                  <a:pt x="375047" y="366117"/>
                </a:lnTo>
                <a:lnTo>
                  <a:pt x="375047" y="410766"/>
                </a:lnTo>
                <a:lnTo>
                  <a:pt x="375047" y="41076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1053703" y="4750593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1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/>
          <p:cNvSpPr/>
          <p:nvPr/>
        </p:nvSpPr>
        <p:spPr>
          <a:xfrm>
            <a:off x="1526977" y="4500562"/>
            <a:ext cx="267891" cy="383978"/>
          </a:xfrm>
          <a:custGeom>
            <a:avLst/>
            <a:gdLst/>
            <a:ahLst/>
            <a:cxnLst/>
            <a:rect l="0" t="0" r="0" b="0"/>
            <a:pathLst>
              <a:path w="267891" h="383978">
                <a:moveTo>
                  <a:pt x="0" y="26789"/>
                </a:moveTo>
                <a:lnTo>
                  <a:pt x="0" y="17859"/>
                </a:lnTo>
                <a:lnTo>
                  <a:pt x="0" y="17859"/>
                </a:lnTo>
                <a:lnTo>
                  <a:pt x="0" y="17859"/>
                </a:lnTo>
                <a:lnTo>
                  <a:pt x="8929" y="17859"/>
                </a:lnTo>
                <a:lnTo>
                  <a:pt x="8929" y="17859"/>
                </a:lnTo>
                <a:lnTo>
                  <a:pt x="0" y="8930"/>
                </a:lnTo>
                <a:lnTo>
                  <a:pt x="0" y="8930"/>
                </a:lnTo>
                <a:lnTo>
                  <a:pt x="0" y="0"/>
                </a:lnTo>
                <a:lnTo>
                  <a:pt x="0" y="17859"/>
                </a:lnTo>
                <a:lnTo>
                  <a:pt x="0" y="35719"/>
                </a:lnTo>
                <a:lnTo>
                  <a:pt x="0" y="71438"/>
                </a:lnTo>
                <a:lnTo>
                  <a:pt x="8929" y="125016"/>
                </a:lnTo>
                <a:lnTo>
                  <a:pt x="8929" y="178594"/>
                </a:lnTo>
                <a:lnTo>
                  <a:pt x="17859" y="232172"/>
                </a:lnTo>
                <a:lnTo>
                  <a:pt x="17859" y="276820"/>
                </a:lnTo>
                <a:lnTo>
                  <a:pt x="26789" y="312539"/>
                </a:lnTo>
                <a:lnTo>
                  <a:pt x="26789" y="339328"/>
                </a:lnTo>
                <a:lnTo>
                  <a:pt x="17859" y="339328"/>
                </a:lnTo>
                <a:lnTo>
                  <a:pt x="17859" y="330399"/>
                </a:lnTo>
                <a:lnTo>
                  <a:pt x="17859" y="321469"/>
                </a:lnTo>
                <a:lnTo>
                  <a:pt x="17859" y="312539"/>
                </a:lnTo>
                <a:lnTo>
                  <a:pt x="17859" y="294680"/>
                </a:lnTo>
                <a:lnTo>
                  <a:pt x="35718" y="258961"/>
                </a:lnTo>
                <a:lnTo>
                  <a:pt x="44648" y="223242"/>
                </a:lnTo>
                <a:lnTo>
                  <a:pt x="62507" y="196453"/>
                </a:lnTo>
                <a:lnTo>
                  <a:pt x="80367" y="187524"/>
                </a:lnTo>
                <a:lnTo>
                  <a:pt x="89296" y="187524"/>
                </a:lnTo>
                <a:lnTo>
                  <a:pt x="89296" y="196453"/>
                </a:lnTo>
                <a:lnTo>
                  <a:pt x="89296" y="223242"/>
                </a:lnTo>
                <a:lnTo>
                  <a:pt x="89296" y="250031"/>
                </a:lnTo>
                <a:lnTo>
                  <a:pt x="98226" y="285750"/>
                </a:lnTo>
                <a:lnTo>
                  <a:pt x="98226" y="321469"/>
                </a:lnTo>
                <a:lnTo>
                  <a:pt x="107156" y="348258"/>
                </a:lnTo>
                <a:lnTo>
                  <a:pt x="116086" y="348258"/>
                </a:lnTo>
                <a:lnTo>
                  <a:pt x="133945" y="339328"/>
                </a:lnTo>
                <a:lnTo>
                  <a:pt x="142875" y="330399"/>
                </a:lnTo>
                <a:lnTo>
                  <a:pt x="151804" y="321469"/>
                </a:lnTo>
                <a:lnTo>
                  <a:pt x="160734" y="303609"/>
                </a:lnTo>
                <a:lnTo>
                  <a:pt x="178593" y="276820"/>
                </a:lnTo>
                <a:lnTo>
                  <a:pt x="187523" y="258961"/>
                </a:lnTo>
                <a:lnTo>
                  <a:pt x="187523" y="232172"/>
                </a:lnTo>
                <a:lnTo>
                  <a:pt x="196453" y="223242"/>
                </a:lnTo>
                <a:lnTo>
                  <a:pt x="187523" y="232172"/>
                </a:lnTo>
                <a:lnTo>
                  <a:pt x="187523" y="232172"/>
                </a:lnTo>
                <a:lnTo>
                  <a:pt x="178593" y="250031"/>
                </a:lnTo>
                <a:lnTo>
                  <a:pt x="169664" y="276820"/>
                </a:lnTo>
                <a:lnTo>
                  <a:pt x="160734" y="312539"/>
                </a:lnTo>
                <a:lnTo>
                  <a:pt x="160734" y="348258"/>
                </a:lnTo>
                <a:lnTo>
                  <a:pt x="169664" y="366117"/>
                </a:lnTo>
                <a:lnTo>
                  <a:pt x="178593" y="375047"/>
                </a:lnTo>
                <a:lnTo>
                  <a:pt x="196453" y="383977"/>
                </a:lnTo>
                <a:lnTo>
                  <a:pt x="214312" y="375047"/>
                </a:lnTo>
                <a:lnTo>
                  <a:pt x="232171" y="357188"/>
                </a:lnTo>
                <a:lnTo>
                  <a:pt x="250031" y="339328"/>
                </a:lnTo>
                <a:lnTo>
                  <a:pt x="267890" y="312539"/>
                </a:lnTo>
                <a:lnTo>
                  <a:pt x="267890" y="31253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/>
          <p:cNvSpPr/>
          <p:nvPr/>
        </p:nvSpPr>
        <p:spPr>
          <a:xfrm>
            <a:off x="1812727" y="4491632"/>
            <a:ext cx="187524" cy="383978"/>
          </a:xfrm>
          <a:custGeom>
            <a:avLst/>
            <a:gdLst/>
            <a:ahLst/>
            <a:cxnLst/>
            <a:rect l="0" t="0" r="0" b="0"/>
            <a:pathLst>
              <a:path w="187524" h="383978">
                <a:moveTo>
                  <a:pt x="44648" y="267891"/>
                </a:moveTo>
                <a:lnTo>
                  <a:pt x="44648" y="258961"/>
                </a:lnTo>
                <a:lnTo>
                  <a:pt x="35718" y="258961"/>
                </a:lnTo>
                <a:lnTo>
                  <a:pt x="35718" y="267891"/>
                </a:lnTo>
                <a:lnTo>
                  <a:pt x="26789" y="276821"/>
                </a:lnTo>
                <a:lnTo>
                  <a:pt x="17859" y="303610"/>
                </a:lnTo>
                <a:lnTo>
                  <a:pt x="8929" y="321469"/>
                </a:lnTo>
                <a:lnTo>
                  <a:pt x="0" y="357188"/>
                </a:lnTo>
                <a:lnTo>
                  <a:pt x="0" y="375047"/>
                </a:lnTo>
                <a:lnTo>
                  <a:pt x="0" y="383977"/>
                </a:lnTo>
                <a:lnTo>
                  <a:pt x="8929" y="375047"/>
                </a:lnTo>
                <a:lnTo>
                  <a:pt x="17859" y="366118"/>
                </a:lnTo>
                <a:lnTo>
                  <a:pt x="26789" y="339329"/>
                </a:lnTo>
                <a:lnTo>
                  <a:pt x="35718" y="312539"/>
                </a:lnTo>
                <a:lnTo>
                  <a:pt x="35718" y="285750"/>
                </a:lnTo>
                <a:lnTo>
                  <a:pt x="44648" y="276821"/>
                </a:lnTo>
                <a:lnTo>
                  <a:pt x="44648" y="267891"/>
                </a:lnTo>
                <a:lnTo>
                  <a:pt x="44648" y="276821"/>
                </a:lnTo>
                <a:lnTo>
                  <a:pt x="44648" y="303610"/>
                </a:lnTo>
                <a:lnTo>
                  <a:pt x="44648" y="321469"/>
                </a:lnTo>
                <a:lnTo>
                  <a:pt x="44648" y="339329"/>
                </a:lnTo>
                <a:lnTo>
                  <a:pt x="53578" y="357188"/>
                </a:lnTo>
                <a:lnTo>
                  <a:pt x="62507" y="357188"/>
                </a:lnTo>
                <a:lnTo>
                  <a:pt x="80367" y="357188"/>
                </a:lnTo>
                <a:lnTo>
                  <a:pt x="98226" y="330399"/>
                </a:lnTo>
                <a:lnTo>
                  <a:pt x="107156" y="294680"/>
                </a:lnTo>
                <a:lnTo>
                  <a:pt x="116086" y="258961"/>
                </a:lnTo>
                <a:lnTo>
                  <a:pt x="125015" y="214313"/>
                </a:lnTo>
                <a:lnTo>
                  <a:pt x="133945" y="160735"/>
                </a:lnTo>
                <a:lnTo>
                  <a:pt x="142875" y="116086"/>
                </a:lnTo>
                <a:lnTo>
                  <a:pt x="142875" y="80368"/>
                </a:lnTo>
                <a:lnTo>
                  <a:pt x="142875" y="35719"/>
                </a:lnTo>
                <a:lnTo>
                  <a:pt x="142875" y="8930"/>
                </a:lnTo>
                <a:lnTo>
                  <a:pt x="133945" y="0"/>
                </a:lnTo>
                <a:lnTo>
                  <a:pt x="142875" y="8930"/>
                </a:lnTo>
                <a:lnTo>
                  <a:pt x="142875" y="26789"/>
                </a:lnTo>
                <a:lnTo>
                  <a:pt x="142875" y="71438"/>
                </a:lnTo>
                <a:lnTo>
                  <a:pt x="133945" y="116086"/>
                </a:lnTo>
                <a:lnTo>
                  <a:pt x="133945" y="178594"/>
                </a:lnTo>
                <a:lnTo>
                  <a:pt x="133945" y="250032"/>
                </a:lnTo>
                <a:lnTo>
                  <a:pt x="133945" y="312539"/>
                </a:lnTo>
                <a:lnTo>
                  <a:pt x="142875" y="357188"/>
                </a:lnTo>
                <a:lnTo>
                  <a:pt x="160734" y="375047"/>
                </a:lnTo>
                <a:lnTo>
                  <a:pt x="169664" y="375047"/>
                </a:lnTo>
                <a:lnTo>
                  <a:pt x="178593" y="366118"/>
                </a:lnTo>
                <a:lnTo>
                  <a:pt x="187523" y="348258"/>
                </a:lnTo>
                <a:lnTo>
                  <a:pt x="187523" y="312539"/>
                </a:lnTo>
                <a:lnTo>
                  <a:pt x="187523" y="31253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 116"/>
          <p:cNvSpPr/>
          <p:nvPr/>
        </p:nvSpPr>
        <p:spPr>
          <a:xfrm>
            <a:off x="1902023" y="4607718"/>
            <a:ext cx="187525" cy="17861"/>
          </a:xfrm>
          <a:custGeom>
            <a:avLst/>
            <a:gdLst/>
            <a:ahLst/>
            <a:cxnLst/>
            <a:rect l="0" t="0" r="0" b="0"/>
            <a:pathLst>
              <a:path w="187525" h="17861">
                <a:moveTo>
                  <a:pt x="0" y="8930"/>
                </a:moveTo>
                <a:lnTo>
                  <a:pt x="17860" y="8930"/>
                </a:lnTo>
                <a:lnTo>
                  <a:pt x="44649" y="0"/>
                </a:lnTo>
                <a:lnTo>
                  <a:pt x="80368" y="0"/>
                </a:lnTo>
                <a:lnTo>
                  <a:pt x="116086" y="0"/>
                </a:lnTo>
                <a:lnTo>
                  <a:pt x="151805" y="8930"/>
                </a:lnTo>
                <a:lnTo>
                  <a:pt x="187524" y="17860"/>
                </a:lnTo>
                <a:lnTo>
                  <a:pt x="187524" y="1786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7"/>
          <p:cNvSpPr/>
          <p:nvPr/>
        </p:nvSpPr>
        <p:spPr>
          <a:xfrm>
            <a:off x="2312789" y="4652367"/>
            <a:ext cx="357189" cy="241103"/>
          </a:xfrm>
          <a:custGeom>
            <a:avLst/>
            <a:gdLst/>
            <a:ahLst/>
            <a:cxnLst/>
            <a:rect l="0" t="0" r="0" b="0"/>
            <a:pathLst>
              <a:path w="357189" h="241103">
                <a:moveTo>
                  <a:pt x="107156" y="0"/>
                </a:moveTo>
                <a:lnTo>
                  <a:pt x="89297" y="17859"/>
                </a:lnTo>
                <a:lnTo>
                  <a:pt x="62508" y="35719"/>
                </a:lnTo>
                <a:lnTo>
                  <a:pt x="44649" y="53578"/>
                </a:lnTo>
                <a:lnTo>
                  <a:pt x="17859" y="71437"/>
                </a:lnTo>
                <a:lnTo>
                  <a:pt x="8930" y="107156"/>
                </a:lnTo>
                <a:lnTo>
                  <a:pt x="0" y="142875"/>
                </a:lnTo>
                <a:lnTo>
                  <a:pt x="0" y="178594"/>
                </a:lnTo>
                <a:lnTo>
                  <a:pt x="17859" y="196453"/>
                </a:lnTo>
                <a:lnTo>
                  <a:pt x="44649" y="223242"/>
                </a:lnTo>
                <a:lnTo>
                  <a:pt x="71438" y="241102"/>
                </a:lnTo>
                <a:lnTo>
                  <a:pt x="107156" y="241102"/>
                </a:lnTo>
                <a:lnTo>
                  <a:pt x="142875" y="232172"/>
                </a:lnTo>
                <a:lnTo>
                  <a:pt x="169664" y="214312"/>
                </a:lnTo>
                <a:lnTo>
                  <a:pt x="196453" y="187523"/>
                </a:lnTo>
                <a:lnTo>
                  <a:pt x="205383" y="142875"/>
                </a:lnTo>
                <a:lnTo>
                  <a:pt x="223242" y="116086"/>
                </a:lnTo>
                <a:lnTo>
                  <a:pt x="232172" y="98226"/>
                </a:lnTo>
                <a:lnTo>
                  <a:pt x="241102" y="89297"/>
                </a:lnTo>
                <a:lnTo>
                  <a:pt x="241102" y="89297"/>
                </a:lnTo>
                <a:lnTo>
                  <a:pt x="241102" y="89297"/>
                </a:lnTo>
                <a:lnTo>
                  <a:pt x="232172" y="98226"/>
                </a:lnTo>
                <a:lnTo>
                  <a:pt x="223242" y="125015"/>
                </a:lnTo>
                <a:lnTo>
                  <a:pt x="205383" y="151804"/>
                </a:lnTo>
                <a:lnTo>
                  <a:pt x="196453" y="187523"/>
                </a:lnTo>
                <a:lnTo>
                  <a:pt x="187524" y="205383"/>
                </a:lnTo>
                <a:lnTo>
                  <a:pt x="196453" y="214312"/>
                </a:lnTo>
                <a:lnTo>
                  <a:pt x="214313" y="205383"/>
                </a:lnTo>
                <a:lnTo>
                  <a:pt x="232172" y="196453"/>
                </a:lnTo>
                <a:lnTo>
                  <a:pt x="250031" y="178594"/>
                </a:lnTo>
                <a:lnTo>
                  <a:pt x="258961" y="151804"/>
                </a:lnTo>
                <a:lnTo>
                  <a:pt x="276820" y="125015"/>
                </a:lnTo>
                <a:lnTo>
                  <a:pt x="276820" y="107156"/>
                </a:lnTo>
                <a:lnTo>
                  <a:pt x="276820" y="107156"/>
                </a:lnTo>
                <a:lnTo>
                  <a:pt x="276820" y="116086"/>
                </a:lnTo>
                <a:lnTo>
                  <a:pt x="276820" y="125015"/>
                </a:lnTo>
                <a:lnTo>
                  <a:pt x="267891" y="142875"/>
                </a:lnTo>
                <a:lnTo>
                  <a:pt x="267891" y="169664"/>
                </a:lnTo>
                <a:lnTo>
                  <a:pt x="276820" y="196453"/>
                </a:lnTo>
                <a:lnTo>
                  <a:pt x="285750" y="223242"/>
                </a:lnTo>
                <a:lnTo>
                  <a:pt x="294680" y="232172"/>
                </a:lnTo>
                <a:lnTo>
                  <a:pt x="312539" y="223242"/>
                </a:lnTo>
                <a:lnTo>
                  <a:pt x="330399" y="214312"/>
                </a:lnTo>
                <a:lnTo>
                  <a:pt x="339328" y="178594"/>
                </a:lnTo>
                <a:lnTo>
                  <a:pt x="348258" y="151804"/>
                </a:lnTo>
                <a:lnTo>
                  <a:pt x="357188" y="116086"/>
                </a:lnTo>
                <a:lnTo>
                  <a:pt x="357188" y="11608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2696766" y="4723804"/>
            <a:ext cx="80368" cy="303611"/>
          </a:xfrm>
          <a:custGeom>
            <a:avLst/>
            <a:gdLst/>
            <a:ahLst/>
            <a:cxnLst/>
            <a:rect l="0" t="0" r="0" b="0"/>
            <a:pathLst>
              <a:path w="80368" h="303611">
                <a:moveTo>
                  <a:pt x="8929" y="17860"/>
                </a:moveTo>
                <a:lnTo>
                  <a:pt x="8929" y="44649"/>
                </a:lnTo>
                <a:lnTo>
                  <a:pt x="8929" y="89297"/>
                </a:lnTo>
                <a:lnTo>
                  <a:pt x="17859" y="151805"/>
                </a:lnTo>
                <a:lnTo>
                  <a:pt x="0" y="205384"/>
                </a:lnTo>
                <a:lnTo>
                  <a:pt x="0" y="250032"/>
                </a:lnTo>
                <a:lnTo>
                  <a:pt x="0" y="285751"/>
                </a:lnTo>
                <a:lnTo>
                  <a:pt x="0" y="303610"/>
                </a:lnTo>
                <a:lnTo>
                  <a:pt x="0" y="303610"/>
                </a:lnTo>
                <a:lnTo>
                  <a:pt x="0" y="285751"/>
                </a:lnTo>
                <a:lnTo>
                  <a:pt x="0" y="258962"/>
                </a:lnTo>
                <a:lnTo>
                  <a:pt x="0" y="223243"/>
                </a:lnTo>
                <a:lnTo>
                  <a:pt x="0" y="169665"/>
                </a:lnTo>
                <a:lnTo>
                  <a:pt x="8929" y="116086"/>
                </a:lnTo>
                <a:lnTo>
                  <a:pt x="17859" y="62508"/>
                </a:lnTo>
                <a:lnTo>
                  <a:pt x="35718" y="17860"/>
                </a:lnTo>
                <a:lnTo>
                  <a:pt x="44648" y="0"/>
                </a:lnTo>
                <a:lnTo>
                  <a:pt x="53578" y="0"/>
                </a:lnTo>
                <a:lnTo>
                  <a:pt x="62507" y="17860"/>
                </a:lnTo>
                <a:lnTo>
                  <a:pt x="62507" y="44649"/>
                </a:lnTo>
                <a:lnTo>
                  <a:pt x="62507" y="71438"/>
                </a:lnTo>
                <a:lnTo>
                  <a:pt x="62507" y="107157"/>
                </a:lnTo>
                <a:lnTo>
                  <a:pt x="53578" y="142875"/>
                </a:lnTo>
                <a:lnTo>
                  <a:pt x="35718" y="169665"/>
                </a:lnTo>
                <a:lnTo>
                  <a:pt x="35718" y="187524"/>
                </a:lnTo>
                <a:lnTo>
                  <a:pt x="44648" y="187524"/>
                </a:lnTo>
                <a:lnTo>
                  <a:pt x="62507" y="169665"/>
                </a:lnTo>
                <a:lnTo>
                  <a:pt x="80367" y="151805"/>
                </a:lnTo>
                <a:lnTo>
                  <a:pt x="80367" y="15180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2812852" y="4741664"/>
            <a:ext cx="410766" cy="196454"/>
          </a:xfrm>
          <a:custGeom>
            <a:avLst/>
            <a:gdLst/>
            <a:ahLst/>
            <a:cxnLst/>
            <a:rect l="0" t="0" r="0" b="0"/>
            <a:pathLst>
              <a:path w="410766" h="196454">
                <a:moveTo>
                  <a:pt x="71437" y="17859"/>
                </a:moveTo>
                <a:lnTo>
                  <a:pt x="89296" y="0"/>
                </a:lnTo>
                <a:lnTo>
                  <a:pt x="98226" y="0"/>
                </a:lnTo>
                <a:lnTo>
                  <a:pt x="98226" y="0"/>
                </a:lnTo>
                <a:lnTo>
                  <a:pt x="80367" y="0"/>
                </a:lnTo>
                <a:lnTo>
                  <a:pt x="53578" y="17859"/>
                </a:lnTo>
                <a:lnTo>
                  <a:pt x="35718" y="44648"/>
                </a:lnTo>
                <a:lnTo>
                  <a:pt x="17859" y="80367"/>
                </a:lnTo>
                <a:lnTo>
                  <a:pt x="0" y="116086"/>
                </a:lnTo>
                <a:lnTo>
                  <a:pt x="8929" y="142875"/>
                </a:lnTo>
                <a:lnTo>
                  <a:pt x="17859" y="151805"/>
                </a:lnTo>
                <a:lnTo>
                  <a:pt x="35718" y="142875"/>
                </a:lnTo>
                <a:lnTo>
                  <a:pt x="53578" y="133945"/>
                </a:lnTo>
                <a:lnTo>
                  <a:pt x="71437" y="116086"/>
                </a:lnTo>
                <a:lnTo>
                  <a:pt x="89296" y="89297"/>
                </a:lnTo>
                <a:lnTo>
                  <a:pt x="107156" y="62507"/>
                </a:lnTo>
                <a:lnTo>
                  <a:pt x="107156" y="44648"/>
                </a:lnTo>
                <a:lnTo>
                  <a:pt x="107156" y="26789"/>
                </a:lnTo>
                <a:lnTo>
                  <a:pt x="107156" y="26789"/>
                </a:lnTo>
                <a:lnTo>
                  <a:pt x="98226" y="44648"/>
                </a:lnTo>
                <a:lnTo>
                  <a:pt x="98226" y="71437"/>
                </a:lnTo>
                <a:lnTo>
                  <a:pt x="89296" y="98226"/>
                </a:lnTo>
                <a:lnTo>
                  <a:pt x="89296" y="133945"/>
                </a:lnTo>
                <a:lnTo>
                  <a:pt x="98226" y="160734"/>
                </a:lnTo>
                <a:lnTo>
                  <a:pt x="116086" y="169664"/>
                </a:lnTo>
                <a:lnTo>
                  <a:pt x="142875" y="169664"/>
                </a:lnTo>
                <a:lnTo>
                  <a:pt x="169664" y="151805"/>
                </a:lnTo>
                <a:lnTo>
                  <a:pt x="196453" y="125015"/>
                </a:lnTo>
                <a:lnTo>
                  <a:pt x="232171" y="98226"/>
                </a:lnTo>
                <a:lnTo>
                  <a:pt x="258961" y="71437"/>
                </a:lnTo>
                <a:lnTo>
                  <a:pt x="285750" y="44648"/>
                </a:lnTo>
                <a:lnTo>
                  <a:pt x="294679" y="26789"/>
                </a:lnTo>
                <a:lnTo>
                  <a:pt x="294679" y="17859"/>
                </a:lnTo>
                <a:lnTo>
                  <a:pt x="294679" y="26789"/>
                </a:lnTo>
                <a:lnTo>
                  <a:pt x="294679" y="35718"/>
                </a:lnTo>
                <a:lnTo>
                  <a:pt x="276820" y="53578"/>
                </a:lnTo>
                <a:lnTo>
                  <a:pt x="258961" y="71437"/>
                </a:lnTo>
                <a:lnTo>
                  <a:pt x="232171" y="107156"/>
                </a:lnTo>
                <a:lnTo>
                  <a:pt x="223242" y="142875"/>
                </a:lnTo>
                <a:lnTo>
                  <a:pt x="223242" y="178594"/>
                </a:lnTo>
                <a:lnTo>
                  <a:pt x="232171" y="196453"/>
                </a:lnTo>
                <a:lnTo>
                  <a:pt x="258961" y="196453"/>
                </a:lnTo>
                <a:lnTo>
                  <a:pt x="285750" y="178594"/>
                </a:lnTo>
                <a:lnTo>
                  <a:pt x="312539" y="160734"/>
                </a:lnTo>
                <a:lnTo>
                  <a:pt x="339328" y="133945"/>
                </a:lnTo>
                <a:lnTo>
                  <a:pt x="357187" y="98226"/>
                </a:lnTo>
                <a:lnTo>
                  <a:pt x="366117" y="71437"/>
                </a:lnTo>
                <a:lnTo>
                  <a:pt x="375046" y="53578"/>
                </a:lnTo>
                <a:lnTo>
                  <a:pt x="375046" y="62507"/>
                </a:lnTo>
                <a:lnTo>
                  <a:pt x="375046" y="80367"/>
                </a:lnTo>
                <a:lnTo>
                  <a:pt x="375046" y="116086"/>
                </a:lnTo>
                <a:lnTo>
                  <a:pt x="366117" y="142875"/>
                </a:lnTo>
                <a:lnTo>
                  <a:pt x="366117" y="178594"/>
                </a:lnTo>
                <a:lnTo>
                  <a:pt x="366117" y="187524"/>
                </a:lnTo>
                <a:lnTo>
                  <a:pt x="375046" y="196453"/>
                </a:lnTo>
                <a:lnTo>
                  <a:pt x="383976" y="187524"/>
                </a:lnTo>
                <a:lnTo>
                  <a:pt x="392906" y="160734"/>
                </a:lnTo>
                <a:lnTo>
                  <a:pt x="401836" y="125015"/>
                </a:lnTo>
                <a:lnTo>
                  <a:pt x="410765" y="80367"/>
                </a:lnTo>
                <a:lnTo>
                  <a:pt x="410765" y="8036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/>
          <p:cNvSpPr/>
          <p:nvPr/>
        </p:nvSpPr>
        <p:spPr>
          <a:xfrm>
            <a:off x="3286125" y="4473773"/>
            <a:ext cx="151806" cy="598291"/>
          </a:xfrm>
          <a:custGeom>
            <a:avLst/>
            <a:gdLst/>
            <a:ahLst/>
            <a:cxnLst/>
            <a:rect l="0" t="0" r="0" b="0"/>
            <a:pathLst>
              <a:path w="151806" h="598291">
                <a:moveTo>
                  <a:pt x="0" y="0"/>
                </a:moveTo>
                <a:lnTo>
                  <a:pt x="17859" y="26789"/>
                </a:lnTo>
                <a:lnTo>
                  <a:pt x="26789" y="62508"/>
                </a:lnTo>
                <a:lnTo>
                  <a:pt x="35719" y="116086"/>
                </a:lnTo>
                <a:lnTo>
                  <a:pt x="35719" y="196453"/>
                </a:lnTo>
                <a:lnTo>
                  <a:pt x="35719" y="276820"/>
                </a:lnTo>
                <a:lnTo>
                  <a:pt x="26789" y="357188"/>
                </a:lnTo>
                <a:lnTo>
                  <a:pt x="26789" y="428625"/>
                </a:lnTo>
                <a:lnTo>
                  <a:pt x="26789" y="455415"/>
                </a:lnTo>
                <a:lnTo>
                  <a:pt x="26789" y="473274"/>
                </a:lnTo>
                <a:lnTo>
                  <a:pt x="35719" y="482204"/>
                </a:lnTo>
                <a:lnTo>
                  <a:pt x="53578" y="464344"/>
                </a:lnTo>
                <a:lnTo>
                  <a:pt x="71438" y="446485"/>
                </a:lnTo>
                <a:lnTo>
                  <a:pt x="89297" y="419696"/>
                </a:lnTo>
                <a:lnTo>
                  <a:pt x="116086" y="401836"/>
                </a:lnTo>
                <a:lnTo>
                  <a:pt x="125016" y="392906"/>
                </a:lnTo>
                <a:lnTo>
                  <a:pt x="133945" y="392906"/>
                </a:lnTo>
                <a:lnTo>
                  <a:pt x="142875" y="419696"/>
                </a:lnTo>
                <a:lnTo>
                  <a:pt x="151805" y="446485"/>
                </a:lnTo>
                <a:lnTo>
                  <a:pt x="151805" y="491133"/>
                </a:lnTo>
                <a:lnTo>
                  <a:pt x="142875" y="535782"/>
                </a:lnTo>
                <a:lnTo>
                  <a:pt x="125016" y="580430"/>
                </a:lnTo>
                <a:lnTo>
                  <a:pt x="116086" y="598290"/>
                </a:lnTo>
                <a:lnTo>
                  <a:pt x="89297" y="598290"/>
                </a:lnTo>
                <a:lnTo>
                  <a:pt x="71438" y="571500"/>
                </a:lnTo>
                <a:lnTo>
                  <a:pt x="44648" y="517922"/>
                </a:lnTo>
                <a:lnTo>
                  <a:pt x="8930" y="446485"/>
                </a:lnTo>
                <a:lnTo>
                  <a:pt x="8930" y="44648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3250406" y="4598789"/>
            <a:ext cx="214314" cy="71438"/>
          </a:xfrm>
          <a:custGeom>
            <a:avLst/>
            <a:gdLst/>
            <a:ahLst/>
            <a:cxnLst/>
            <a:rect l="0" t="0" r="0" b="0"/>
            <a:pathLst>
              <a:path w="214314" h="71438">
                <a:moveTo>
                  <a:pt x="0" y="0"/>
                </a:moveTo>
                <a:lnTo>
                  <a:pt x="35719" y="26789"/>
                </a:lnTo>
                <a:lnTo>
                  <a:pt x="62508" y="44648"/>
                </a:lnTo>
                <a:lnTo>
                  <a:pt x="116086" y="62507"/>
                </a:lnTo>
                <a:lnTo>
                  <a:pt x="160735" y="71437"/>
                </a:lnTo>
                <a:lnTo>
                  <a:pt x="214313" y="71437"/>
                </a:lnTo>
                <a:lnTo>
                  <a:pt x="214313" y="7143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3661172" y="4598789"/>
            <a:ext cx="276821" cy="491134"/>
          </a:xfrm>
          <a:custGeom>
            <a:avLst/>
            <a:gdLst/>
            <a:ahLst/>
            <a:cxnLst/>
            <a:rect l="0" t="0" r="0" b="0"/>
            <a:pathLst>
              <a:path w="276821" h="491134">
                <a:moveTo>
                  <a:pt x="80367" y="151804"/>
                </a:moveTo>
                <a:lnTo>
                  <a:pt x="80367" y="169664"/>
                </a:lnTo>
                <a:lnTo>
                  <a:pt x="71437" y="187523"/>
                </a:lnTo>
                <a:lnTo>
                  <a:pt x="44648" y="196453"/>
                </a:lnTo>
                <a:lnTo>
                  <a:pt x="26789" y="214312"/>
                </a:lnTo>
                <a:lnTo>
                  <a:pt x="0" y="241101"/>
                </a:lnTo>
                <a:lnTo>
                  <a:pt x="0" y="250031"/>
                </a:lnTo>
                <a:lnTo>
                  <a:pt x="8930" y="267890"/>
                </a:lnTo>
                <a:lnTo>
                  <a:pt x="26789" y="276820"/>
                </a:lnTo>
                <a:lnTo>
                  <a:pt x="53578" y="276820"/>
                </a:lnTo>
                <a:lnTo>
                  <a:pt x="80367" y="276820"/>
                </a:lnTo>
                <a:lnTo>
                  <a:pt x="107156" y="258961"/>
                </a:lnTo>
                <a:lnTo>
                  <a:pt x="125016" y="241101"/>
                </a:lnTo>
                <a:lnTo>
                  <a:pt x="133945" y="214312"/>
                </a:lnTo>
                <a:lnTo>
                  <a:pt x="133945" y="178593"/>
                </a:lnTo>
                <a:lnTo>
                  <a:pt x="125016" y="142875"/>
                </a:lnTo>
                <a:lnTo>
                  <a:pt x="116086" y="107156"/>
                </a:lnTo>
                <a:lnTo>
                  <a:pt x="125016" y="80367"/>
                </a:lnTo>
                <a:lnTo>
                  <a:pt x="116086" y="53578"/>
                </a:lnTo>
                <a:lnTo>
                  <a:pt x="133945" y="35718"/>
                </a:lnTo>
                <a:lnTo>
                  <a:pt x="151805" y="17859"/>
                </a:lnTo>
                <a:lnTo>
                  <a:pt x="178594" y="8929"/>
                </a:lnTo>
                <a:lnTo>
                  <a:pt x="196453" y="0"/>
                </a:lnTo>
                <a:lnTo>
                  <a:pt x="223242" y="8929"/>
                </a:lnTo>
                <a:lnTo>
                  <a:pt x="241101" y="8929"/>
                </a:lnTo>
                <a:lnTo>
                  <a:pt x="258961" y="26789"/>
                </a:lnTo>
                <a:lnTo>
                  <a:pt x="258961" y="53578"/>
                </a:lnTo>
                <a:lnTo>
                  <a:pt x="258961" y="107156"/>
                </a:lnTo>
                <a:lnTo>
                  <a:pt x="267891" y="169664"/>
                </a:lnTo>
                <a:lnTo>
                  <a:pt x="276820" y="250031"/>
                </a:lnTo>
                <a:lnTo>
                  <a:pt x="276820" y="321469"/>
                </a:lnTo>
                <a:lnTo>
                  <a:pt x="276820" y="392906"/>
                </a:lnTo>
                <a:lnTo>
                  <a:pt x="276820" y="446484"/>
                </a:lnTo>
                <a:lnTo>
                  <a:pt x="258961" y="482203"/>
                </a:lnTo>
                <a:lnTo>
                  <a:pt x="241101" y="491133"/>
                </a:lnTo>
                <a:lnTo>
                  <a:pt x="223242" y="473274"/>
                </a:lnTo>
                <a:lnTo>
                  <a:pt x="196453" y="437555"/>
                </a:lnTo>
                <a:lnTo>
                  <a:pt x="196453" y="437555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reeform 123"/>
          <p:cNvSpPr/>
          <p:nvPr/>
        </p:nvSpPr>
        <p:spPr>
          <a:xfrm>
            <a:off x="3839766" y="4795242"/>
            <a:ext cx="312540" cy="53579"/>
          </a:xfrm>
          <a:custGeom>
            <a:avLst/>
            <a:gdLst/>
            <a:ahLst/>
            <a:cxnLst/>
            <a:rect l="0" t="0" r="0" b="0"/>
            <a:pathLst>
              <a:path w="312540" h="53579">
                <a:moveTo>
                  <a:pt x="0" y="0"/>
                </a:moveTo>
                <a:lnTo>
                  <a:pt x="44648" y="8929"/>
                </a:lnTo>
                <a:lnTo>
                  <a:pt x="89297" y="26789"/>
                </a:lnTo>
                <a:lnTo>
                  <a:pt x="133945" y="44648"/>
                </a:lnTo>
                <a:lnTo>
                  <a:pt x="178593" y="53578"/>
                </a:lnTo>
                <a:lnTo>
                  <a:pt x="223242" y="44648"/>
                </a:lnTo>
                <a:lnTo>
                  <a:pt x="267890" y="53578"/>
                </a:lnTo>
                <a:lnTo>
                  <a:pt x="312539" y="53578"/>
                </a:lnTo>
                <a:lnTo>
                  <a:pt x="312539" y="5357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/>
          <p:cNvSpPr/>
          <p:nvPr/>
        </p:nvSpPr>
        <p:spPr>
          <a:xfrm>
            <a:off x="4196953" y="4563070"/>
            <a:ext cx="330400" cy="500064"/>
          </a:xfrm>
          <a:custGeom>
            <a:avLst/>
            <a:gdLst/>
            <a:ahLst/>
            <a:cxnLst/>
            <a:rect l="0" t="0" r="0" b="0"/>
            <a:pathLst>
              <a:path w="330400" h="500064">
                <a:moveTo>
                  <a:pt x="116086" y="285750"/>
                </a:moveTo>
                <a:lnTo>
                  <a:pt x="125016" y="276820"/>
                </a:lnTo>
                <a:lnTo>
                  <a:pt x="116086" y="276820"/>
                </a:lnTo>
                <a:lnTo>
                  <a:pt x="107156" y="267891"/>
                </a:lnTo>
                <a:lnTo>
                  <a:pt x="80367" y="258961"/>
                </a:lnTo>
                <a:lnTo>
                  <a:pt x="53578" y="267891"/>
                </a:lnTo>
                <a:lnTo>
                  <a:pt x="35719" y="285750"/>
                </a:lnTo>
                <a:lnTo>
                  <a:pt x="17860" y="312539"/>
                </a:lnTo>
                <a:lnTo>
                  <a:pt x="0" y="348258"/>
                </a:lnTo>
                <a:lnTo>
                  <a:pt x="0" y="392907"/>
                </a:lnTo>
                <a:lnTo>
                  <a:pt x="8930" y="410766"/>
                </a:lnTo>
                <a:lnTo>
                  <a:pt x="26789" y="428625"/>
                </a:lnTo>
                <a:lnTo>
                  <a:pt x="44649" y="428625"/>
                </a:lnTo>
                <a:lnTo>
                  <a:pt x="71438" y="410766"/>
                </a:lnTo>
                <a:lnTo>
                  <a:pt x="89297" y="392907"/>
                </a:lnTo>
                <a:lnTo>
                  <a:pt x="98227" y="366118"/>
                </a:lnTo>
                <a:lnTo>
                  <a:pt x="107156" y="339328"/>
                </a:lnTo>
                <a:lnTo>
                  <a:pt x="107156" y="303609"/>
                </a:lnTo>
                <a:lnTo>
                  <a:pt x="107156" y="285750"/>
                </a:lnTo>
                <a:lnTo>
                  <a:pt x="107156" y="276820"/>
                </a:lnTo>
                <a:lnTo>
                  <a:pt x="107156" y="285750"/>
                </a:lnTo>
                <a:lnTo>
                  <a:pt x="98227" y="312539"/>
                </a:lnTo>
                <a:lnTo>
                  <a:pt x="107156" y="357188"/>
                </a:lnTo>
                <a:lnTo>
                  <a:pt x="125016" y="392907"/>
                </a:lnTo>
                <a:lnTo>
                  <a:pt x="133945" y="419696"/>
                </a:lnTo>
                <a:lnTo>
                  <a:pt x="142875" y="446485"/>
                </a:lnTo>
                <a:lnTo>
                  <a:pt x="169664" y="455414"/>
                </a:lnTo>
                <a:lnTo>
                  <a:pt x="187524" y="446485"/>
                </a:lnTo>
                <a:lnTo>
                  <a:pt x="205383" y="419696"/>
                </a:lnTo>
                <a:lnTo>
                  <a:pt x="223242" y="375047"/>
                </a:lnTo>
                <a:lnTo>
                  <a:pt x="241102" y="321469"/>
                </a:lnTo>
                <a:lnTo>
                  <a:pt x="250031" y="267891"/>
                </a:lnTo>
                <a:lnTo>
                  <a:pt x="258961" y="205383"/>
                </a:lnTo>
                <a:lnTo>
                  <a:pt x="258961" y="133945"/>
                </a:lnTo>
                <a:lnTo>
                  <a:pt x="258961" y="80367"/>
                </a:lnTo>
                <a:lnTo>
                  <a:pt x="250031" y="35719"/>
                </a:lnTo>
                <a:lnTo>
                  <a:pt x="258961" y="8930"/>
                </a:lnTo>
                <a:lnTo>
                  <a:pt x="258961" y="0"/>
                </a:lnTo>
                <a:lnTo>
                  <a:pt x="267891" y="17859"/>
                </a:lnTo>
                <a:lnTo>
                  <a:pt x="267891" y="44648"/>
                </a:lnTo>
                <a:lnTo>
                  <a:pt x="276820" y="80367"/>
                </a:lnTo>
                <a:lnTo>
                  <a:pt x="285750" y="125016"/>
                </a:lnTo>
                <a:lnTo>
                  <a:pt x="285750" y="187523"/>
                </a:lnTo>
                <a:lnTo>
                  <a:pt x="276820" y="258961"/>
                </a:lnTo>
                <a:lnTo>
                  <a:pt x="267891" y="330399"/>
                </a:lnTo>
                <a:lnTo>
                  <a:pt x="276820" y="401836"/>
                </a:lnTo>
                <a:lnTo>
                  <a:pt x="276820" y="464344"/>
                </a:lnTo>
                <a:lnTo>
                  <a:pt x="294680" y="500063"/>
                </a:lnTo>
                <a:lnTo>
                  <a:pt x="312539" y="500063"/>
                </a:lnTo>
                <a:lnTo>
                  <a:pt x="321469" y="491133"/>
                </a:lnTo>
                <a:lnTo>
                  <a:pt x="330399" y="455414"/>
                </a:lnTo>
                <a:lnTo>
                  <a:pt x="330399" y="45541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/>
          <p:cNvSpPr/>
          <p:nvPr/>
        </p:nvSpPr>
        <p:spPr>
          <a:xfrm>
            <a:off x="4357688" y="4732734"/>
            <a:ext cx="759024" cy="330400"/>
          </a:xfrm>
          <a:custGeom>
            <a:avLst/>
            <a:gdLst/>
            <a:ahLst/>
            <a:cxnLst/>
            <a:rect l="0" t="0" r="0" b="0"/>
            <a:pathLst>
              <a:path w="759024" h="330400">
                <a:moveTo>
                  <a:pt x="0" y="0"/>
                </a:moveTo>
                <a:lnTo>
                  <a:pt x="8929" y="26789"/>
                </a:lnTo>
                <a:lnTo>
                  <a:pt x="35718" y="44648"/>
                </a:lnTo>
                <a:lnTo>
                  <a:pt x="62507" y="53578"/>
                </a:lnTo>
                <a:lnTo>
                  <a:pt x="107156" y="44648"/>
                </a:lnTo>
                <a:lnTo>
                  <a:pt x="151804" y="35719"/>
                </a:lnTo>
                <a:lnTo>
                  <a:pt x="187523" y="35719"/>
                </a:lnTo>
                <a:lnTo>
                  <a:pt x="223242" y="44648"/>
                </a:lnTo>
                <a:lnTo>
                  <a:pt x="250031" y="62508"/>
                </a:lnTo>
                <a:lnTo>
                  <a:pt x="267890" y="107156"/>
                </a:lnTo>
                <a:lnTo>
                  <a:pt x="267890" y="151805"/>
                </a:lnTo>
                <a:lnTo>
                  <a:pt x="267890" y="214313"/>
                </a:lnTo>
                <a:lnTo>
                  <a:pt x="250031" y="267891"/>
                </a:lnTo>
                <a:lnTo>
                  <a:pt x="250031" y="294680"/>
                </a:lnTo>
                <a:lnTo>
                  <a:pt x="250031" y="312539"/>
                </a:lnTo>
                <a:lnTo>
                  <a:pt x="250031" y="303610"/>
                </a:lnTo>
                <a:lnTo>
                  <a:pt x="250031" y="294680"/>
                </a:lnTo>
                <a:lnTo>
                  <a:pt x="258960" y="267891"/>
                </a:lnTo>
                <a:lnTo>
                  <a:pt x="276820" y="223243"/>
                </a:lnTo>
                <a:lnTo>
                  <a:pt x="294679" y="187524"/>
                </a:lnTo>
                <a:lnTo>
                  <a:pt x="312539" y="169664"/>
                </a:lnTo>
                <a:lnTo>
                  <a:pt x="312539" y="151805"/>
                </a:lnTo>
                <a:lnTo>
                  <a:pt x="321468" y="151805"/>
                </a:lnTo>
                <a:lnTo>
                  <a:pt x="321468" y="178594"/>
                </a:lnTo>
                <a:lnTo>
                  <a:pt x="312539" y="205383"/>
                </a:lnTo>
                <a:lnTo>
                  <a:pt x="312539" y="232172"/>
                </a:lnTo>
                <a:lnTo>
                  <a:pt x="312539" y="258961"/>
                </a:lnTo>
                <a:lnTo>
                  <a:pt x="312539" y="285750"/>
                </a:lnTo>
                <a:lnTo>
                  <a:pt x="321468" y="285750"/>
                </a:lnTo>
                <a:lnTo>
                  <a:pt x="330398" y="285750"/>
                </a:lnTo>
                <a:lnTo>
                  <a:pt x="348257" y="267891"/>
                </a:lnTo>
                <a:lnTo>
                  <a:pt x="357187" y="241102"/>
                </a:lnTo>
                <a:lnTo>
                  <a:pt x="383976" y="214313"/>
                </a:lnTo>
                <a:lnTo>
                  <a:pt x="401835" y="187524"/>
                </a:lnTo>
                <a:lnTo>
                  <a:pt x="419695" y="169664"/>
                </a:lnTo>
                <a:lnTo>
                  <a:pt x="428625" y="169664"/>
                </a:lnTo>
                <a:lnTo>
                  <a:pt x="437554" y="169664"/>
                </a:lnTo>
                <a:lnTo>
                  <a:pt x="437554" y="187524"/>
                </a:lnTo>
                <a:lnTo>
                  <a:pt x="428625" y="223243"/>
                </a:lnTo>
                <a:lnTo>
                  <a:pt x="428625" y="258961"/>
                </a:lnTo>
                <a:lnTo>
                  <a:pt x="428625" y="285750"/>
                </a:lnTo>
                <a:lnTo>
                  <a:pt x="437554" y="303610"/>
                </a:lnTo>
                <a:lnTo>
                  <a:pt x="446484" y="303610"/>
                </a:lnTo>
                <a:lnTo>
                  <a:pt x="464343" y="294680"/>
                </a:lnTo>
                <a:lnTo>
                  <a:pt x="491132" y="267891"/>
                </a:lnTo>
                <a:lnTo>
                  <a:pt x="508992" y="232172"/>
                </a:lnTo>
                <a:lnTo>
                  <a:pt x="535781" y="187524"/>
                </a:lnTo>
                <a:lnTo>
                  <a:pt x="562570" y="142875"/>
                </a:lnTo>
                <a:lnTo>
                  <a:pt x="580429" y="116086"/>
                </a:lnTo>
                <a:lnTo>
                  <a:pt x="589359" y="98227"/>
                </a:lnTo>
                <a:lnTo>
                  <a:pt x="580429" y="98227"/>
                </a:lnTo>
                <a:lnTo>
                  <a:pt x="562570" y="125016"/>
                </a:lnTo>
                <a:lnTo>
                  <a:pt x="544710" y="160735"/>
                </a:lnTo>
                <a:lnTo>
                  <a:pt x="517921" y="196454"/>
                </a:lnTo>
                <a:lnTo>
                  <a:pt x="500062" y="241102"/>
                </a:lnTo>
                <a:lnTo>
                  <a:pt x="491132" y="276821"/>
                </a:lnTo>
                <a:lnTo>
                  <a:pt x="500062" y="312539"/>
                </a:lnTo>
                <a:lnTo>
                  <a:pt x="517921" y="330399"/>
                </a:lnTo>
                <a:lnTo>
                  <a:pt x="535781" y="330399"/>
                </a:lnTo>
                <a:lnTo>
                  <a:pt x="562570" y="321469"/>
                </a:lnTo>
                <a:lnTo>
                  <a:pt x="580429" y="303610"/>
                </a:lnTo>
                <a:lnTo>
                  <a:pt x="598289" y="276821"/>
                </a:lnTo>
                <a:lnTo>
                  <a:pt x="598289" y="250032"/>
                </a:lnTo>
                <a:lnTo>
                  <a:pt x="598289" y="214313"/>
                </a:lnTo>
                <a:lnTo>
                  <a:pt x="580429" y="178594"/>
                </a:lnTo>
                <a:lnTo>
                  <a:pt x="562570" y="160735"/>
                </a:lnTo>
                <a:lnTo>
                  <a:pt x="544710" y="151805"/>
                </a:lnTo>
                <a:lnTo>
                  <a:pt x="535781" y="142875"/>
                </a:lnTo>
                <a:lnTo>
                  <a:pt x="535781" y="151805"/>
                </a:lnTo>
                <a:lnTo>
                  <a:pt x="544710" y="142875"/>
                </a:lnTo>
                <a:lnTo>
                  <a:pt x="562570" y="133945"/>
                </a:lnTo>
                <a:lnTo>
                  <a:pt x="607218" y="116086"/>
                </a:lnTo>
                <a:lnTo>
                  <a:pt x="651867" y="107156"/>
                </a:lnTo>
                <a:lnTo>
                  <a:pt x="696515" y="107156"/>
                </a:lnTo>
                <a:lnTo>
                  <a:pt x="732234" y="98227"/>
                </a:lnTo>
                <a:lnTo>
                  <a:pt x="750093" y="98227"/>
                </a:lnTo>
                <a:lnTo>
                  <a:pt x="759023" y="107156"/>
                </a:lnTo>
                <a:lnTo>
                  <a:pt x="750093" y="116086"/>
                </a:lnTo>
                <a:lnTo>
                  <a:pt x="723304" y="116086"/>
                </a:lnTo>
                <a:lnTo>
                  <a:pt x="705445" y="125016"/>
                </a:lnTo>
                <a:lnTo>
                  <a:pt x="678656" y="133945"/>
                </a:lnTo>
                <a:lnTo>
                  <a:pt x="669726" y="142875"/>
                </a:lnTo>
                <a:lnTo>
                  <a:pt x="669726" y="151805"/>
                </a:lnTo>
                <a:lnTo>
                  <a:pt x="687585" y="169664"/>
                </a:lnTo>
                <a:lnTo>
                  <a:pt x="714375" y="196454"/>
                </a:lnTo>
                <a:lnTo>
                  <a:pt x="741164" y="223243"/>
                </a:lnTo>
                <a:lnTo>
                  <a:pt x="750093" y="258961"/>
                </a:lnTo>
                <a:lnTo>
                  <a:pt x="732234" y="285750"/>
                </a:lnTo>
                <a:lnTo>
                  <a:pt x="714375" y="303610"/>
                </a:lnTo>
                <a:lnTo>
                  <a:pt x="687585" y="312539"/>
                </a:lnTo>
                <a:lnTo>
                  <a:pt x="651867" y="294680"/>
                </a:lnTo>
                <a:lnTo>
                  <a:pt x="642937" y="267891"/>
                </a:lnTo>
                <a:lnTo>
                  <a:pt x="642937" y="26789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 126"/>
          <p:cNvSpPr/>
          <p:nvPr/>
        </p:nvSpPr>
        <p:spPr>
          <a:xfrm>
            <a:off x="5197078" y="5027414"/>
            <a:ext cx="8931" cy="89298"/>
          </a:xfrm>
          <a:custGeom>
            <a:avLst/>
            <a:gdLst/>
            <a:ahLst/>
            <a:cxnLst/>
            <a:rect l="0" t="0" r="0" b="0"/>
            <a:pathLst>
              <a:path w="8931" h="89298">
                <a:moveTo>
                  <a:pt x="0" y="0"/>
                </a:moveTo>
                <a:lnTo>
                  <a:pt x="8930" y="53578"/>
                </a:lnTo>
                <a:lnTo>
                  <a:pt x="8930" y="89297"/>
                </a:lnTo>
                <a:lnTo>
                  <a:pt x="8930" y="8929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127"/>
          <p:cNvSpPr/>
          <p:nvPr/>
        </p:nvSpPr>
        <p:spPr>
          <a:xfrm>
            <a:off x="4795242" y="1098351"/>
            <a:ext cx="17861" cy="214314"/>
          </a:xfrm>
          <a:custGeom>
            <a:avLst/>
            <a:gdLst/>
            <a:ahLst/>
            <a:cxnLst/>
            <a:rect l="0" t="0" r="0" b="0"/>
            <a:pathLst>
              <a:path w="17861" h="214314">
                <a:moveTo>
                  <a:pt x="0" y="214313"/>
                </a:moveTo>
                <a:lnTo>
                  <a:pt x="0" y="160735"/>
                </a:lnTo>
                <a:lnTo>
                  <a:pt x="17860" y="107157"/>
                </a:lnTo>
                <a:lnTo>
                  <a:pt x="17860" y="53579"/>
                </a:lnTo>
                <a:lnTo>
                  <a:pt x="17860" y="0"/>
                </a:lnTo>
                <a:lnTo>
                  <a:pt x="17860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3455789" y="1000125"/>
            <a:ext cx="8931" cy="1"/>
          </a:xfrm>
          <a:custGeom>
            <a:avLst/>
            <a:gdLst/>
            <a:ahLst/>
            <a:cxnLst/>
            <a:rect l="0" t="0" r="0" b="0"/>
            <a:pathLst>
              <a:path w="8931" h="1">
                <a:moveTo>
                  <a:pt x="8930" y="0"/>
                </a:moveTo>
                <a:lnTo>
                  <a:pt x="893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29"/>
          <p:cNvSpPr/>
          <p:nvPr/>
        </p:nvSpPr>
        <p:spPr>
          <a:xfrm>
            <a:off x="3491508" y="875109"/>
            <a:ext cx="62509" cy="98228"/>
          </a:xfrm>
          <a:custGeom>
            <a:avLst/>
            <a:gdLst/>
            <a:ahLst/>
            <a:cxnLst/>
            <a:rect l="0" t="0" r="0" b="0"/>
            <a:pathLst>
              <a:path w="62509" h="98228">
                <a:moveTo>
                  <a:pt x="8930" y="98227"/>
                </a:moveTo>
                <a:lnTo>
                  <a:pt x="0" y="89297"/>
                </a:lnTo>
                <a:lnTo>
                  <a:pt x="0" y="80367"/>
                </a:lnTo>
                <a:lnTo>
                  <a:pt x="8930" y="71438"/>
                </a:lnTo>
                <a:lnTo>
                  <a:pt x="8930" y="62508"/>
                </a:lnTo>
                <a:lnTo>
                  <a:pt x="8930" y="44649"/>
                </a:lnTo>
                <a:lnTo>
                  <a:pt x="17859" y="35719"/>
                </a:lnTo>
                <a:lnTo>
                  <a:pt x="26789" y="26789"/>
                </a:lnTo>
                <a:lnTo>
                  <a:pt x="44648" y="17860"/>
                </a:lnTo>
                <a:lnTo>
                  <a:pt x="62508" y="8930"/>
                </a:lnTo>
                <a:lnTo>
                  <a:pt x="53578" y="0"/>
                </a:lnTo>
                <a:lnTo>
                  <a:pt x="62508" y="0"/>
                </a:lnTo>
                <a:lnTo>
                  <a:pt x="62508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30"/>
          <p:cNvSpPr/>
          <p:nvPr/>
        </p:nvSpPr>
        <p:spPr>
          <a:xfrm>
            <a:off x="4955977" y="5634632"/>
            <a:ext cx="642938" cy="937618"/>
          </a:xfrm>
          <a:custGeom>
            <a:avLst/>
            <a:gdLst/>
            <a:ahLst/>
            <a:cxnLst/>
            <a:rect l="0" t="0" r="0" b="0"/>
            <a:pathLst>
              <a:path w="642938" h="937618">
                <a:moveTo>
                  <a:pt x="544711" y="35719"/>
                </a:moveTo>
                <a:lnTo>
                  <a:pt x="544711" y="35719"/>
                </a:lnTo>
                <a:lnTo>
                  <a:pt x="544711" y="44648"/>
                </a:lnTo>
                <a:lnTo>
                  <a:pt x="544711" y="53578"/>
                </a:lnTo>
                <a:lnTo>
                  <a:pt x="544711" y="53578"/>
                </a:lnTo>
                <a:lnTo>
                  <a:pt x="526851" y="44648"/>
                </a:lnTo>
                <a:lnTo>
                  <a:pt x="517921" y="35719"/>
                </a:lnTo>
                <a:lnTo>
                  <a:pt x="508992" y="17859"/>
                </a:lnTo>
                <a:lnTo>
                  <a:pt x="482203" y="17859"/>
                </a:lnTo>
                <a:lnTo>
                  <a:pt x="464343" y="17859"/>
                </a:lnTo>
                <a:lnTo>
                  <a:pt x="437554" y="8930"/>
                </a:lnTo>
                <a:lnTo>
                  <a:pt x="419695" y="8930"/>
                </a:lnTo>
                <a:lnTo>
                  <a:pt x="401836" y="8930"/>
                </a:lnTo>
                <a:lnTo>
                  <a:pt x="383976" y="0"/>
                </a:lnTo>
                <a:lnTo>
                  <a:pt x="375046" y="8930"/>
                </a:lnTo>
                <a:lnTo>
                  <a:pt x="357187" y="8930"/>
                </a:lnTo>
                <a:lnTo>
                  <a:pt x="348257" y="8930"/>
                </a:lnTo>
                <a:lnTo>
                  <a:pt x="330398" y="17859"/>
                </a:lnTo>
                <a:lnTo>
                  <a:pt x="312539" y="17859"/>
                </a:lnTo>
                <a:lnTo>
                  <a:pt x="294679" y="35719"/>
                </a:lnTo>
                <a:lnTo>
                  <a:pt x="276820" y="44648"/>
                </a:lnTo>
                <a:lnTo>
                  <a:pt x="250031" y="53578"/>
                </a:lnTo>
                <a:lnTo>
                  <a:pt x="232171" y="62508"/>
                </a:lnTo>
                <a:lnTo>
                  <a:pt x="205382" y="71438"/>
                </a:lnTo>
                <a:lnTo>
                  <a:pt x="187523" y="80367"/>
                </a:lnTo>
                <a:lnTo>
                  <a:pt x="169664" y="89297"/>
                </a:lnTo>
                <a:lnTo>
                  <a:pt x="142875" y="116086"/>
                </a:lnTo>
                <a:lnTo>
                  <a:pt x="133945" y="133945"/>
                </a:lnTo>
                <a:lnTo>
                  <a:pt x="125015" y="151805"/>
                </a:lnTo>
                <a:lnTo>
                  <a:pt x="116086" y="178594"/>
                </a:lnTo>
                <a:lnTo>
                  <a:pt x="98226" y="205383"/>
                </a:lnTo>
                <a:lnTo>
                  <a:pt x="89296" y="214313"/>
                </a:lnTo>
                <a:lnTo>
                  <a:pt x="71437" y="232172"/>
                </a:lnTo>
                <a:lnTo>
                  <a:pt x="53578" y="258961"/>
                </a:lnTo>
                <a:lnTo>
                  <a:pt x="44648" y="276820"/>
                </a:lnTo>
                <a:lnTo>
                  <a:pt x="35718" y="312539"/>
                </a:lnTo>
                <a:lnTo>
                  <a:pt x="26789" y="330398"/>
                </a:lnTo>
                <a:lnTo>
                  <a:pt x="17859" y="348258"/>
                </a:lnTo>
                <a:lnTo>
                  <a:pt x="17859" y="375047"/>
                </a:lnTo>
                <a:lnTo>
                  <a:pt x="8929" y="401836"/>
                </a:lnTo>
                <a:lnTo>
                  <a:pt x="8929" y="419695"/>
                </a:lnTo>
                <a:lnTo>
                  <a:pt x="8929" y="446484"/>
                </a:lnTo>
                <a:lnTo>
                  <a:pt x="0" y="455414"/>
                </a:lnTo>
                <a:lnTo>
                  <a:pt x="0" y="473273"/>
                </a:lnTo>
                <a:lnTo>
                  <a:pt x="0" y="491133"/>
                </a:lnTo>
                <a:lnTo>
                  <a:pt x="0" y="508992"/>
                </a:lnTo>
                <a:lnTo>
                  <a:pt x="0" y="526852"/>
                </a:lnTo>
                <a:lnTo>
                  <a:pt x="8929" y="544711"/>
                </a:lnTo>
                <a:lnTo>
                  <a:pt x="8929" y="571500"/>
                </a:lnTo>
                <a:lnTo>
                  <a:pt x="17859" y="589359"/>
                </a:lnTo>
                <a:lnTo>
                  <a:pt x="17859" y="616148"/>
                </a:lnTo>
                <a:lnTo>
                  <a:pt x="26789" y="634008"/>
                </a:lnTo>
                <a:lnTo>
                  <a:pt x="26789" y="669727"/>
                </a:lnTo>
                <a:lnTo>
                  <a:pt x="44648" y="696516"/>
                </a:lnTo>
                <a:lnTo>
                  <a:pt x="53578" y="723305"/>
                </a:lnTo>
                <a:lnTo>
                  <a:pt x="62507" y="750094"/>
                </a:lnTo>
                <a:lnTo>
                  <a:pt x="80367" y="776883"/>
                </a:lnTo>
                <a:lnTo>
                  <a:pt x="107156" y="803672"/>
                </a:lnTo>
                <a:lnTo>
                  <a:pt x="125015" y="830461"/>
                </a:lnTo>
                <a:lnTo>
                  <a:pt x="151804" y="848320"/>
                </a:lnTo>
                <a:lnTo>
                  <a:pt x="169664" y="875109"/>
                </a:lnTo>
                <a:lnTo>
                  <a:pt x="187523" y="884039"/>
                </a:lnTo>
                <a:lnTo>
                  <a:pt x="214312" y="892969"/>
                </a:lnTo>
                <a:lnTo>
                  <a:pt x="223242" y="901898"/>
                </a:lnTo>
                <a:lnTo>
                  <a:pt x="250031" y="910828"/>
                </a:lnTo>
                <a:lnTo>
                  <a:pt x="267890" y="919758"/>
                </a:lnTo>
                <a:lnTo>
                  <a:pt x="285750" y="928688"/>
                </a:lnTo>
                <a:lnTo>
                  <a:pt x="303609" y="937617"/>
                </a:lnTo>
                <a:lnTo>
                  <a:pt x="321468" y="928688"/>
                </a:lnTo>
                <a:lnTo>
                  <a:pt x="339328" y="928688"/>
                </a:lnTo>
                <a:lnTo>
                  <a:pt x="366117" y="928688"/>
                </a:lnTo>
                <a:lnTo>
                  <a:pt x="392906" y="928688"/>
                </a:lnTo>
                <a:lnTo>
                  <a:pt x="410765" y="928688"/>
                </a:lnTo>
                <a:lnTo>
                  <a:pt x="437554" y="919758"/>
                </a:lnTo>
                <a:lnTo>
                  <a:pt x="455414" y="910828"/>
                </a:lnTo>
                <a:lnTo>
                  <a:pt x="473273" y="901898"/>
                </a:lnTo>
                <a:lnTo>
                  <a:pt x="491132" y="884039"/>
                </a:lnTo>
                <a:lnTo>
                  <a:pt x="508992" y="866180"/>
                </a:lnTo>
                <a:lnTo>
                  <a:pt x="517921" y="848320"/>
                </a:lnTo>
                <a:lnTo>
                  <a:pt x="535781" y="830461"/>
                </a:lnTo>
                <a:lnTo>
                  <a:pt x="553640" y="803672"/>
                </a:lnTo>
                <a:lnTo>
                  <a:pt x="562570" y="776883"/>
                </a:lnTo>
                <a:lnTo>
                  <a:pt x="580429" y="741164"/>
                </a:lnTo>
                <a:lnTo>
                  <a:pt x="589359" y="714375"/>
                </a:lnTo>
                <a:lnTo>
                  <a:pt x="598289" y="696516"/>
                </a:lnTo>
                <a:lnTo>
                  <a:pt x="616148" y="660797"/>
                </a:lnTo>
                <a:lnTo>
                  <a:pt x="616148" y="634008"/>
                </a:lnTo>
                <a:lnTo>
                  <a:pt x="625078" y="598289"/>
                </a:lnTo>
                <a:lnTo>
                  <a:pt x="634007" y="562570"/>
                </a:lnTo>
                <a:lnTo>
                  <a:pt x="634007" y="526852"/>
                </a:lnTo>
                <a:lnTo>
                  <a:pt x="634007" y="500063"/>
                </a:lnTo>
                <a:lnTo>
                  <a:pt x="634007" y="464344"/>
                </a:lnTo>
                <a:lnTo>
                  <a:pt x="642937" y="428625"/>
                </a:lnTo>
                <a:lnTo>
                  <a:pt x="634007" y="392906"/>
                </a:lnTo>
                <a:lnTo>
                  <a:pt x="634007" y="357188"/>
                </a:lnTo>
                <a:lnTo>
                  <a:pt x="625078" y="330398"/>
                </a:lnTo>
                <a:lnTo>
                  <a:pt x="625078" y="294680"/>
                </a:lnTo>
                <a:lnTo>
                  <a:pt x="616148" y="258961"/>
                </a:lnTo>
                <a:lnTo>
                  <a:pt x="598289" y="223242"/>
                </a:lnTo>
                <a:lnTo>
                  <a:pt x="589359" y="196453"/>
                </a:lnTo>
                <a:lnTo>
                  <a:pt x="571500" y="169664"/>
                </a:lnTo>
                <a:lnTo>
                  <a:pt x="553640" y="133945"/>
                </a:lnTo>
                <a:lnTo>
                  <a:pt x="535781" y="98227"/>
                </a:lnTo>
                <a:lnTo>
                  <a:pt x="508992" y="71438"/>
                </a:lnTo>
                <a:lnTo>
                  <a:pt x="482203" y="53578"/>
                </a:lnTo>
                <a:lnTo>
                  <a:pt x="455414" y="35719"/>
                </a:lnTo>
                <a:lnTo>
                  <a:pt x="428625" y="26789"/>
                </a:lnTo>
                <a:lnTo>
                  <a:pt x="410765" y="26789"/>
                </a:lnTo>
                <a:lnTo>
                  <a:pt x="401836" y="26789"/>
                </a:lnTo>
                <a:lnTo>
                  <a:pt x="383976" y="35719"/>
                </a:lnTo>
                <a:lnTo>
                  <a:pt x="366117" y="44648"/>
                </a:lnTo>
                <a:lnTo>
                  <a:pt x="339328" y="71438"/>
                </a:lnTo>
                <a:lnTo>
                  <a:pt x="339328" y="7143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>
            <a:off x="5482828" y="4982766"/>
            <a:ext cx="1035845" cy="732234"/>
          </a:xfrm>
          <a:custGeom>
            <a:avLst/>
            <a:gdLst/>
            <a:ahLst/>
            <a:cxnLst/>
            <a:rect l="0" t="0" r="0" b="0"/>
            <a:pathLst>
              <a:path w="1035845" h="732234">
                <a:moveTo>
                  <a:pt x="107156" y="553640"/>
                </a:moveTo>
                <a:lnTo>
                  <a:pt x="116086" y="562570"/>
                </a:lnTo>
                <a:lnTo>
                  <a:pt x="107156" y="571500"/>
                </a:lnTo>
                <a:lnTo>
                  <a:pt x="107156" y="580429"/>
                </a:lnTo>
                <a:lnTo>
                  <a:pt x="98227" y="589359"/>
                </a:lnTo>
                <a:lnTo>
                  <a:pt x="89297" y="589359"/>
                </a:lnTo>
                <a:lnTo>
                  <a:pt x="89297" y="589359"/>
                </a:lnTo>
                <a:lnTo>
                  <a:pt x="89297" y="598288"/>
                </a:lnTo>
                <a:lnTo>
                  <a:pt x="80367" y="607218"/>
                </a:lnTo>
                <a:lnTo>
                  <a:pt x="80367" y="625077"/>
                </a:lnTo>
                <a:lnTo>
                  <a:pt x="71438" y="651866"/>
                </a:lnTo>
                <a:lnTo>
                  <a:pt x="44649" y="669725"/>
                </a:lnTo>
                <a:lnTo>
                  <a:pt x="17860" y="687585"/>
                </a:lnTo>
                <a:lnTo>
                  <a:pt x="8930" y="696514"/>
                </a:lnTo>
                <a:lnTo>
                  <a:pt x="0" y="714374"/>
                </a:lnTo>
                <a:lnTo>
                  <a:pt x="8930" y="714374"/>
                </a:lnTo>
                <a:lnTo>
                  <a:pt x="8930" y="705444"/>
                </a:lnTo>
                <a:lnTo>
                  <a:pt x="17860" y="705444"/>
                </a:lnTo>
                <a:lnTo>
                  <a:pt x="17860" y="705444"/>
                </a:lnTo>
                <a:lnTo>
                  <a:pt x="44649" y="705444"/>
                </a:lnTo>
                <a:lnTo>
                  <a:pt x="62508" y="705444"/>
                </a:lnTo>
                <a:lnTo>
                  <a:pt x="80367" y="705444"/>
                </a:lnTo>
                <a:lnTo>
                  <a:pt x="98227" y="705444"/>
                </a:lnTo>
                <a:lnTo>
                  <a:pt x="107156" y="705444"/>
                </a:lnTo>
                <a:lnTo>
                  <a:pt x="125016" y="714374"/>
                </a:lnTo>
                <a:lnTo>
                  <a:pt x="125016" y="723304"/>
                </a:lnTo>
                <a:lnTo>
                  <a:pt x="133945" y="723304"/>
                </a:lnTo>
                <a:lnTo>
                  <a:pt x="133945" y="705444"/>
                </a:lnTo>
                <a:lnTo>
                  <a:pt x="125016" y="678655"/>
                </a:lnTo>
                <a:lnTo>
                  <a:pt x="125016" y="651866"/>
                </a:lnTo>
                <a:lnTo>
                  <a:pt x="125016" y="634007"/>
                </a:lnTo>
                <a:lnTo>
                  <a:pt x="116086" y="616147"/>
                </a:lnTo>
                <a:lnTo>
                  <a:pt x="107156" y="598288"/>
                </a:lnTo>
                <a:lnTo>
                  <a:pt x="98227" y="598288"/>
                </a:lnTo>
                <a:lnTo>
                  <a:pt x="98227" y="598288"/>
                </a:lnTo>
                <a:lnTo>
                  <a:pt x="89297" y="616147"/>
                </a:lnTo>
                <a:lnTo>
                  <a:pt x="80367" y="634007"/>
                </a:lnTo>
                <a:lnTo>
                  <a:pt x="80367" y="651866"/>
                </a:lnTo>
                <a:lnTo>
                  <a:pt x="80367" y="669725"/>
                </a:lnTo>
                <a:lnTo>
                  <a:pt x="89297" y="669725"/>
                </a:lnTo>
                <a:lnTo>
                  <a:pt x="98227" y="678655"/>
                </a:lnTo>
                <a:lnTo>
                  <a:pt x="125016" y="696514"/>
                </a:lnTo>
                <a:lnTo>
                  <a:pt x="151805" y="705444"/>
                </a:lnTo>
                <a:lnTo>
                  <a:pt x="178594" y="714374"/>
                </a:lnTo>
                <a:lnTo>
                  <a:pt x="205383" y="732233"/>
                </a:lnTo>
                <a:lnTo>
                  <a:pt x="223242" y="732233"/>
                </a:lnTo>
                <a:lnTo>
                  <a:pt x="250031" y="732233"/>
                </a:lnTo>
                <a:lnTo>
                  <a:pt x="267891" y="723304"/>
                </a:lnTo>
                <a:lnTo>
                  <a:pt x="285750" y="705444"/>
                </a:lnTo>
                <a:lnTo>
                  <a:pt x="303610" y="669725"/>
                </a:lnTo>
                <a:lnTo>
                  <a:pt x="312539" y="642936"/>
                </a:lnTo>
                <a:lnTo>
                  <a:pt x="321469" y="607218"/>
                </a:lnTo>
                <a:lnTo>
                  <a:pt x="321469" y="562570"/>
                </a:lnTo>
                <a:lnTo>
                  <a:pt x="330399" y="526851"/>
                </a:lnTo>
                <a:lnTo>
                  <a:pt x="330399" y="473273"/>
                </a:lnTo>
                <a:lnTo>
                  <a:pt x="330399" y="428625"/>
                </a:lnTo>
                <a:lnTo>
                  <a:pt x="339328" y="366117"/>
                </a:lnTo>
                <a:lnTo>
                  <a:pt x="339328" y="321468"/>
                </a:lnTo>
                <a:lnTo>
                  <a:pt x="348258" y="285750"/>
                </a:lnTo>
                <a:lnTo>
                  <a:pt x="357188" y="250031"/>
                </a:lnTo>
                <a:lnTo>
                  <a:pt x="375047" y="223242"/>
                </a:lnTo>
                <a:lnTo>
                  <a:pt x="401836" y="196453"/>
                </a:lnTo>
                <a:lnTo>
                  <a:pt x="428625" y="178593"/>
                </a:lnTo>
                <a:lnTo>
                  <a:pt x="464344" y="169664"/>
                </a:lnTo>
                <a:lnTo>
                  <a:pt x="517922" y="160734"/>
                </a:lnTo>
                <a:lnTo>
                  <a:pt x="580430" y="142875"/>
                </a:lnTo>
                <a:lnTo>
                  <a:pt x="642938" y="151804"/>
                </a:lnTo>
                <a:lnTo>
                  <a:pt x="696516" y="151804"/>
                </a:lnTo>
                <a:lnTo>
                  <a:pt x="759024" y="160734"/>
                </a:lnTo>
                <a:lnTo>
                  <a:pt x="803672" y="160734"/>
                </a:lnTo>
                <a:lnTo>
                  <a:pt x="848320" y="151804"/>
                </a:lnTo>
                <a:lnTo>
                  <a:pt x="892969" y="133945"/>
                </a:lnTo>
                <a:lnTo>
                  <a:pt x="937617" y="107156"/>
                </a:lnTo>
                <a:lnTo>
                  <a:pt x="964406" y="80367"/>
                </a:lnTo>
                <a:lnTo>
                  <a:pt x="982266" y="53578"/>
                </a:lnTo>
                <a:lnTo>
                  <a:pt x="1000125" y="35718"/>
                </a:lnTo>
                <a:lnTo>
                  <a:pt x="1017985" y="17859"/>
                </a:lnTo>
                <a:lnTo>
                  <a:pt x="1026914" y="8929"/>
                </a:lnTo>
                <a:lnTo>
                  <a:pt x="1026914" y="0"/>
                </a:lnTo>
                <a:lnTo>
                  <a:pt x="1026914" y="0"/>
                </a:lnTo>
                <a:lnTo>
                  <a:pt x="1035844" y="0"/>
                </a:lnTo>
                <a:lnTo>
                  <a:pt x="1035844" y="8929"/>
                </a:lnTo>
                <a:lnTo>
                  <a:pt x="1035844" y="17859"/>
                </a:lnTo>
                <a:lnTo>
                  <a:pt x="1035844" y="26789"/>
                </a:lnTo>
                <a:lnTo>
                  <a:pt x="1035844" y="26789"/>
                </a:lnTo>
                <a:lnTo>
                  <a:pt x="1026914" y="35718"/>
                </a:lnTo>
                <a:lnTo>
                  <a:pt x="1017985" y="35718"/>
                </a:lnTo>
                <a:lnTo>
                  <a:pt x="1017985" y="3571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6679406" y="4723804"/>
            <a:ext cx="250033" cy="500064"/>
          </a:xfrm>
          <a:custGeom>
            <a:avLst/>
            <a:gdLst/>
            <a:ahLst/>
            <a:cxnLst/>
            <a:rect l="0" t="0" r="0" b="0"/>
            <a:pathLst>
              <a:path w="250033" h="500064">
                <a:moveTo>
                  <a:pt x="160735" y="17860"/>
                </a:moveTo>
                <a:lnTo>
                  <a:pt x="151805" y="8930"/>
                </a:lnTo>
                <a:lnTo>
                  <a:pt x="142875" y="0"/>
                </a:lnTo>
                <a:lnTo>
                  <a:pt x="133946" y="8930"/>
                </a:lnTo>
                <a:lnTo>
                  <a:pt x="116086" y="8930"/>
                </a:lnTo>
                <a:lnTo>
                  <a:pt x="98227" y="8930"/>
                </a:lnTo>
                <a:lnTo>
                  <a:pt x="80367" y="17860"/>
                </a:lnTo>
                <a:lnTo>
                  <a:pt x="62508" y="26789"/>
                </a:lnTo>
                <a:lnTo>
                  <a:pt x="44649" y="44649"/>
                </a:lnTo>
                <a:lnTo>
                  <a:pt x="26789" y="62508"/>
                </a:lnTo>
                <a:lnTo>
                  <a:pt x="8930" y="80367"/>
                </a:lnTo>
                <a:lnTo>
                  <a:pt x="8930" y="116086"/>
                </a:lnTo>
                <a:lnTo>
                  <a:pt x="0" y="160735"/>
                </a:lnTo>
                <a:lnTo>
                  <a:pt x="0" y="205384"/>
                </a:lnTo>
                <a:lnTo>
                  <a:pt x="0" y="267891"/>
                </a:lnTo>
                <a:lnTo>
                  <a:pt x="8930" y="321469"/>
                </a:lnTo>
                <a:lnTo>
                  <a:pt x="26789" y="366118"/>
                </a:lnTo>
                <a:lnTo>
                  <a:pt x="44649" y="419696"/>
                </a:lnTo>
                <a:lnTo>
                  <a:pt x="62508" y="446485"/>
                </a:lnTo>
                <a:lnTo>
                  <a:pt x="80367" y="464344"/>
                </a:lnTo>
                <a:lnTo>
                  <a:pt x="98227" y="464344"/>
                </a:lnTo>
                <a:lnTo>
                  <a:pt x="116086" y="446485"/>
                </a:lnTo>
                <a:lnTo>
                  <a:pt x="133946" y="437555"/>
                </a:lnTo>
                <a:lnTo>
                  <a:pt x="151805" y="410766"/>
                </a:lnTo>
                <a:lnTo>
                  <a:pt x="169664" y="366118"/>
                </a:lnTo>
                <a:lnTo>
                  <a:pt x="187524" y="330399"/>
                </a:lnTo>
                <a:lnTo>
                  <a:pt x="196453" y="294680"/>
                </a:lnTo>
                <a:lnTo>
                  <a:pt x="196453" y="276821"/>
                </a:lnTo>
                <a:lnTo>
                  <a:pt x="196453" y="250032"/>
                </a:lnTo>
                <a:lnTo>
                  <a:pt x="196453" y="241102"/>
                </a:lnTo>
                <a:lnTo>
                  <a:pt x="196453" y="250032"/>
                </a:lnTo>
                <a:lnTo>
                  <a:pt x="196453" y="258962"/>
                </a:lnTo>
                <a:lnTo>
                  <a:pt x="205383" y="303610"/>
                </a:lnTo>
                <a:lnTo>
                  <a:pt x="214313" y="366118"/>
                </a:lnTo>
                <a:lnTo>
                  <a:pt x="223242" y="419696"/>
                </a:lnTo>
                <a:lnTo>
                  <a:pt x="232172" y="464344"/>
                </a:lnTo>
                <a:lnTo>
                  <a:pt x="241102" y="482204"/>
                </a:lnTo>
                <a:lnTo>
                  <a:pt x="250032" y="491134"/>
                </a:lnTo>
                <a:lnTo>
                  <a:pt x="250032" y="500063"/>
                </a:lnTo>
                <a:lnTo>
                  <a:pt x="250032" y="500063"/>
                </a:lnTo>
                <a:lnTo>
                  <a:pt x="241102" y="500063"/>
                </a:lnTo>
                <a:lnTo>
                  <a:pt x="223242" y="491134"/>
                </a:lnTo>
                <a:lnTo>
                  <a:pt x="223242" y="491134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3"/>
          <p:cNvSpPr/>
          <p:nvPr/>
        </p:nvSpPr>
        <p:spPr>
          <a:xfrm>
            <a:off x="6813352" y="4839890"/>
            <a:ext cx="625079" cy="258963"/>
          </a:xfrm>
          <a:custGeom>
            <a:avLst/>
            <a:gdLst/>
            <a:ahLst/>
            <a:cxnLst/>
            <a:rect l="0" t="0" r="0" b="0"/>
            <a:pathLst>
              <a:path w="625079" h="258963">
                <a:moveTo>
                  <a:pt x="0" y="142876"/>
                </a:moveTo>
                <a:lnTo>
                  <a:pt x="8929" y="142876"/>
                </a:lnTo>
                <a:lnTo>
                  <a:pt x="26789" y="142876"/>
                </a:lnTo>
                <a:lnTo>
                  <a:pt x="44648" y="142876"/>
                </a:lnTo>
                <a:lnTo>
                  <a:pt x="71437" y="142876"/>
                </a:lnTo>
                <a:lnTo>
                  <a:pt x="89296" y="151805"/>
                </a:lnTo>
                <a:lnTo>
                  <a:pt x="107156" y="142876"/>
                </a:lnTo>
                <a:lnTo>
                  <a:pt x="125015" y="133946"/>
                </a:lnTo>
                <a:lnTo>
                  <a:pt x="151804" y="125016"/>
                </a:lnTo>
                <a:lnTo>
                  <a:pt x="169664" y="116087"/>
                </a:lnTo>
                <a:lnTo>
                  <a:pt x="187523" y="116087"/>
                </a:lnTo>
                <a:lnTo>
                  <a:pt x="196453" y="116087"/>
                </a:lnTo>
                <a:lnTo>
                  <a:pt x="205382" y="142876"/>
                </a:lnTo>
                <a:lnTo>
                  <a:pt x="214312" y="169665"/>
                </a:lnTo>
                <a:lnTo>
                  <a:pt x="214312" y="214313"/>
                </a:lnTo>
                <a:lnTo>
                  <a:pt x="214312" y="232173"/>
                </a:lnTo>
                <a:lnTo>
                  <a:pt x="214312" y="258962"/>
                </a:lnTo>
                <a:lnTo>
                  <a:pt x="205382" y="258962"/>
                </a:lnTo>
                <a:lnTo>
                  <a:pt x="205382" y="250032"/>
                </a:lnTo>
                <a:lnTo>
                  <a:pt x="214312" y="241102"/>
                </a:lnTo>
                <a:lnTo>
                  <a:pt x="214312" y="214313"/>
                </a:lnTo>
                <a:lnTo>
                  <a:pt x="223242" y="187524"/>
                </a:lnTo>
                <a:lnTo>
                  <a:pt x="232171" y="151805"/>
                </a:lnTo>
                <a:lnTo>
                  <a:pt x="241101" y="116087"/>
                </a:lnTo>
                <a:lnTo>
                  <a:pt x="250031" y="89298"/>
                </a:lnTo>
                <a:lnTo>
                  <a:pt x="267890" y="89298"/>
                </a:lnTo>
                <a:lnTo>
                  <a:pt x="285750" y="80368"/>
                </a:lnTo>
                <a:lnTo>
                  <a:pt x="294679" y="98227"/>
                </a:lnTo>
                <a:lnTo>
                  <a:pt x="312539" y="116087"/>
                </a:lnTo>
                <a:lnTo>
                  <a:pt x="321468" y="125016"/>
                </a:lnTo>
                <a:lnTo>
                  <a:pt x="339328" y="116087"/>
                </a:lnTo>
                <a:lnTo>
                  <a:pt x="357187" y="116087"/>
                </a:lnTo>
                <a:lnTo>
                  <a:pt x="366117" y="107157"/>
                </a:lnTo>
                <a:lnTo>
                  <a:pt x="375046" y="89298"/>
                </a:lnTo>
                <a:lnTo>
                  <a:pt x="383976" y="89298"/>
                </a:lnTo>
                <a:lnTo>
                  <a:pt x="383976" y="80368"/>
                </a:lnTo>
                <a:lnTo>
                  <a:pt x="375046" y="71438"/>
                </a:lnTo>
                <a:lnTo>
                  <a:pt x="375046" y="62508"/>
                </a:lnTo>
                <a:lnTo>
                  <a:pt x="366117" y="53579"/>
                </a:lnTo>
                <a:lnTo>
                  <a:pt x="357187" y="62508"/>
                </a:lnTo>
                <a:lnTo>
                  <a:pt x="339328" y="71438"/>
                </a:lnTo>
                <a:lnTo>
                  <a:pt x="339328" y="80368"/>
                </a:lnTo>
                <a:lnTo>
                  <a:pt x="330398" y="107157"/>
                </a:lnTo>
                <a:lnTo>
                  <a:pt x="330398" y="142876"/>
                </a:lnTo>
                <a:lnTo>
                  <a:pt x="330398" y="169665"/>
                </a:lnTo>
                <a:lnTo>
                  <a:pt x="339328" y="187524"/>
                </a:lnTo>
                <a:lnTo>
                  <a:pt x="357187" y="214313"/>
                </a:lnTo>
                <a:lnTo>
                  <a:pt x="375046" y="232173"/>
                </a:lnTo>
                <a:lnTo>
                  <a:pt x="392906" y="241102"/>
                </a:lnTo>
                <a:lnTo>
                  <a:pt x="410765" y="232173"/>
                </a:lnTo>
                <a:lnTo>
                  <a:pt x="428625" y="223243"/>
                </a:lnTo>
                <a:lnTo>
                  <a:pt x="437554" y="223243"/>
                </a:lnTo>
                <a:lnTo>
                  <a:pt x="455414" y="205383"/>
                </a:lnTo>
                <a:lnTo>
                  <a:pt x="464343" y="196454"/>
                </a:lnTo>
                <a:lnTo>
                  <a:pt x="482203" y="160735"/>
                </a:lnTo>
                <a:lnTo>
                  <a:pt x="482203" y="133946"/>
                </a:lnTo>
                <a:lnTo>
                  <a:pt x="500062" y="98227"/>
                </a:lnTo>
                <a:lnTo>
                  <a:pt x="500062" y="62508"/>
                </a:lnTo>
                <a:lnTo>
                  <a:pt x="500062" y="26789"/>
                </a:lnTo>
                <a:lnTo>
                  <a:pt x="500062" y="0"/>
                </a:lnTo>
                <a:lnTo>
                  <a:pt x="500062" y="0"/>
                </a:lnTo>
                <a:lnTo>
                  <a:pt x="500062" y="8930"/>
                </a:lnTo>
                <a:lnTo>
                  <a:pt x="500062" y="35719"/>
                </a:lnTo>
                <a:lnTo>
                  <a:pt x="500062" y="80368"/>
                </a:lnTo>
                <a:lnTo>
                  <a:pt x="500062" y="125016"/>
                </a:lnTo>
                <a:lnTo>
                  <a:pt x="517921" y="160735"/>
                </a:lnTo>
                <a:lnTo>
                  <a:pt x="526851" y="178594"/>
                </a:lnTo>
                <a:lnTo>
                  <a:pt x="535781" y="196454"/>
                </a:lnTo>
                <a:lnTo>
                  <a:pt x="544711" y="205383"/>
                </a:lnTo>
                <a:lnTo>
                  <a:pt x="562570" y="214313"/>
                </a:lnTo>
                <a:lnTo>
                  <a:pt x="580429" y="205383"/>
                </a:lnTo>
                <a:lnTo>
                  <a:pt x="589359" y="205383"/>
                </a:lnTo>
                <a:lnTo>
                  <a:pt x="598289" y="178594"/>
                </a:lnTo>
                <a:lnTo>
                  <a:pt x="607218" y="142876"/>
                </a:lnTo>
                <a:lnTo>
                  <a:pt x="625078" y="107157"/>
                </a:lnTo>
                <a:lnTo>
                  <a:pt x="625078" y="62508"/>
                </a:lnTo>
                <a:lnTo>
                  <a:pt x="625078" y="17860"/>
                </a:lnTo>
                <a:lnTo>
                  <a:pt x="625078" y="1786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4"/>
          <p:cNvSpPr/>
          <p:nvPr/>
        </p:nvSpPr>
        <p:spPr>
          <a:xfrm>
            <a:off x="7420570" y="4545211"/>
            <a:ext cx="232173" cy="428626"/>
          </a:xfrm>
          <a:custGeom>
            <a:avLst/>
            <a:gdLst/>
            <a:ahLst/>
            <a:cxnLst/>
            <a:rect l="0" t="0" r="0" b="0"/>
            <a:pathLst>
              <a:path w="232173" h="428626">
                <a:moveTo>
                  <a:pt x="0" y="0"/>
                </a:moveTo>
                <a:lnTo>
                  <a:pt x="8930" y="35718"/>
                </a:lnTo>
                <a:lnTo>
                  <a:pt x="17860" y="89296"/>
                </a:lnTo>
                <a:lnTo>
                  <a:pt x="26789" y="151804"/>
                </a:lnTo>
                <a:lnTo>
                  <a:pt x="35719" y="241101"/>
                </a:lnTo>
                <a:lnTo>
                  <a:pt x="44649" y="312539"/>
                </a:lnTo>
                <a:lnTo>
                  <a:pt x="53578" y="366117"/>
                </a:lnTo>
                <a:lnTo>
                  <a:pt x="53578" y="392906"/>
                </a:lnTo>
                <a:lnTo>
                  <a:pt x="62508" y="401836"/>
                </a:lnTo>
                <a:lnTo>
                  <a:pt x="71438" y="401836"/>
                </a:lnTo>
                <a:lnTo>
                  <a:pt x="80368" y="383977"/>
                </a:lnTo>
                <a:lnTo>
                  <a:pt x="80368" y="366117"/>
                </a:lnTo>
                <a:lnTo>
                  <a:pt x="80368" y="339328"/>
                </a:lnTo>
                <a:lnTo>
                  <a:pt x="89297" y="285750"/>
                </a:lnTo>
                <a:lnTo>
                  <a:pt x="89297" y="241101"/>
                </a:lnTo>
                <a:lnTo>
                  <a:pt x="98227" y="214312"/>
                </a:lnTo>
                <a:lnTo>
                  <a:pt x="98227" y="196453"/>
                </a:lnTo>
                <a:lnTo>
                  <a:pt x="107157" y="196453"/>
                </a:lnTo>
                <a:lnTo>
                  <a:pt x="116086" y="223242"/>
                </a:lnTo>
                <a:lnTo>
                  <a:pt x="125016" y="258960"/>
                </a:lnTo>
                <a:lnTo>
                  <a:pt x="133946" y="294679"/>
                </a:lnTo>
                <a:lnTo>
                  <a:pt x="142875" y="330398"/>
                </a:lnTo>
                <a:lnTo>
                  <a:pt x="151805" y="366117"/>
                </a:lnTo>
                <a:lnTo>
                  <a:pt x="151805" y="392906"/>
                </a:lnTo>
                <a:lnTo>
                  <a:pt x="169664" y="410766"/>
                </a:lnTo>
                <a:lnTo>
                  <a:pt x="178594" y="419695"/>
                </a:lnTo>
                <a:lnTo>
                  <a:pt x="196453" y="428625"/>
                </a:lnTo>
                <a:lnTo>
                  <a:pt x="196453" y="419695"/>
                </a:lnTo>
                <a:lnTo>
                  <a:pt x="223243" y="383977"/>
                </a:lnTo>
                <a:lnTo>
                  <a:pt x="232172" y="348258"/>
                </a:lnTo>
                <a:lnTo>
                  <a:pt x="232172" y="34825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7679531" y="4580929"/>
            <a:ext cx="562571" cy="357189"/>
          </a:xfrm>
          <a:custGeom>
            <a:avLst/>
            <a:gdLst/>
            <a:ahLst/>
            <a:cxnLst/>
            <a:rect l="0" t="0" r="0" b="0"/>
            <a:pathLst>
              <a:path w="562571" h="357189">
                <a:moveTo>
                  <a:pt x="44649" y="125016"/>
                </a:moveTo>
                <a:lnTo>
                  <a:pt x="44649" y="116086"/>
                </a:lnTo>
                <a:lnTo>
                  <a:pt x="44649" y="107157"/>
                </a:lnTo>
                <a:lnTo>
                  <a:pt x="35719" y="116086"/>
                </a:lnTo>
                <a:lnTo>
                  <a:pt x="26789" y="133946"/>
                </a:lnTo>
                <a:lnTo>
                  <a:pt x="8930" y="133946"/>
                </a:lnTo>
                <a:lnTo>
                  <a:pt x="8930" y="151805"/>
                </a:lnTo>
                <a:lnTo>
                  <a:pt x="8930" y="151805"/>
                </a:lnTo>
                <a:lnTo>
                  <a:pt x="0" y="160735"/>
                </a:lnTo>
                <a:lnTo>
                  <a:pt x="0" y="178594"/>
                </a:lnTo>
                <a:lnTo>
                  <a:pt x="0" y="187524"/>
                </a:lnTo>
                <a:lnTo>
                  <a:pt x="0" y="214313"/>
                </a:lnTo>
                <a:lnTo>
                  <a:pt x="0" y="241102"/>
                </a:lnTo>
                <a:lnTo>
                  <a:pt x="8930" y="276821"/>
                </a:lnTo>
                <a:lnTo>
                  <a:pt x="17860" y="303610"/>
                </a:lnTo>
                <a:lnTo>
                  <a:pt x="35719" y="330399"/>
                </a:lnTo>
                <a:lnTo>
                  <a:pt x="53578" y="348259"/>
                </a:lnTo>
                <a:lnTo>
                  <a:pt x="62508" y="357188"/>
                </a:lnTo>
                <a:lnTo>
                  <a:pt x="80367" y="348259"/>
                </a:lnTo>
                <a:lnTo>
                  <a:pt x="89297" y="330399"/>
                </a:lnTo>
                <a:lnTo>
                  <a:pt x="98227" y="303610"/>
                </a:lnTo>
                <a:lnTo>
                  <a:pt x="98227" y="276821"/>
                </a:lnTo>
                <a:lnTo>
                  <a:pt x="98227" y="232172"/>
                </a:lnTo>
                <a:lnTo>
                  <a:pt x="80367" y="205383"/>
                </a:lnTo>
                <a:lnTo>
                  <a:pt x="71438" y="178594"/>
                </a:lnTo>
                <a:lnTo>
                  <a:pt x="53578" y="142875"/>
                </a:lnTo>
                <a:lnTo>
                  <a:pt x="35719" y="125016"/>
                </a:lnTo>
                <a:lnTo>
                  <a:pt x="17860" y="116086"/>
                </a:lnTo>
                <a:lnTo>
                  <a:pt x="17860" y="125016"/>
                </a:lnTo>
                <a:lnTo>
                  <a:pt x="26789" y="133946"/>
                </a:lnTo>
                <a:lnTo>
                  <a:pt x="26789" y="133946"/>
                </a:lnTo>
                <a:lnTo>
                  <a:pt x="44649" y="125016"/>
                </a:lnTo>
                <a:lnTo>
                  <a:pt x="71438" y="116086"/>
                </a:lnTo>
                <a:lnTo>
                  <a:pt x="89297" y="107157"/>
                </a:lnTo>
                <a:lnTo>
                  <a:pt x="116086" y="89297"/>
                </a:lnTo>
                <a:lnTo>
                  <a:pt x="133946" y="89297"/>
                </a:lnTo>
                <a:lnTo>
                  <a:pt x="160735" y="98227"/>
                </a:lnTo>
                <a:lnTo>
                  <a:pt x="178594" y="116086"/>
                </a:lnTo>
                <a:lnTo>
                  <a:pt x="187524" y="160735"/>
                </a:lnTo>
                <a:lnTo>
                  <a:pt x="196453" y="205383"/>
                </a:lnTo>
                <a:lnTo>
                  <a:pt x="196453" y="241102"/>
                </a:lnTo>
                <a:lnTo>
                  <a:pt x="196453" y="267891"/>
                </a:lnTo>
                <a:lnTo>
                  <a:pt x="205383" y="285750"/>
                </a:lnTo>
                <a:lnTo>
                  <a:pt x="205383" y="267891"/>
                </a:lnTo>
                <a:lnTo>
                  <a:pt x="205383" y="250032"/>
                </a:lnTo>
                <a:lnTo>
                  <a:pt x="214313" y="223242"/>
                </a:lnTo>
                <a:lnTo>
                  <a:pt x="214313" y="187524"/>
                </a:lnTo>
                <a:lnTo>
                  <a:pt x="214313" y="133946"/>
                </a:lnTo>
                <a:lnTo>
                  <a:pt x="214313" y="98227"/>
                </a:lnTo>
                <a:lnTo>
                  <a:pt x="223242" y="53578"/>
                </a:lnTo>
                <a:lnTo>
                  <a:pt x="241102" y="44649"/>
                </a:lnTo>
                <a:lnTo>
                  <a:pt x="258961" y="26789"/>
                </a:lnTo>
                <a:lnTo>
                  <a:pt x="276821" y="26789"/>
                </a:lnTo>
                <a:lnTo>
                  <a:pt x="294680" y="53578"/>
                </a:lnTo>
                <a:lnTo>
                  <a:pt x="321469" y="98227"/>
                </a:lnTo>
                <a:lnTo>
                  <a:pt x="321469" y="151805"/>
                </a:lnTo>
                <a:lnTo>
                  <a:pt x="321469" y="205383"/>
                </a:lnTo>
                <a:lnTo>
                  <a:pt x="303610" y="258961"/>
                </a:lnTo>
                <a:lnTo>
                  <a:pt x="294680" y="294680"/>
                </a:lnTo>
                <a:lnTo>
                  <a:pt x="276821" y="330399"/>
                </a:lnTo>
                <a:lnTo>
                  <a:pt x="276821" y="330399"/>
                </a:lnTo>
                <a:lnTo>
                  <a:pt x="276821" y="312540"/>
                </a:lnTo>
                <a:lnTo>
                  <a:pt x="285750" y="285750"/>
                </a:lnTo>
                <a:lnTo>
                  <a:pt x="294680" y="258961"/>
                </a:lnTo>
                <a:lnTo>
                  <a:pt x="303610" y="232172"/>
                </a:lnTo>
                <a:lnTo>
                  <a:pt x="321469" y="205383"/>
                </a:lnTo>
                <a:lnTo>
                  <a:pt x="348258" y="169664"/>
                </a:lnTo>
                <a:lnTo>
                  <a:pt x="366117" y="133946"/>
                </a:lnTo>
                <a:lnTo>
                  <a:pt x="383977" y="116086"/>
                </a:lnTo>
                <a:lnTo>
                  <a:pt x="392907" y="89297"/>
                </a:lnTo>
                <a:lnTo>
                  <a:pt x="401836" y="71438"/>
                </a:lnTo>
                <a:lnTo>
                  <a:pt x="401836" y="44649"/>
                </a:lnTo>
                <a:lnTo>
                  <a:pt x="392907" y="26789"/>
                </a:lnTo>
                <a:lnTo>
                  <a:pt x="392907" y="8930"/>
                </a:lnTo>
                <a:lnTo>
                  <a:pt x="383977" y="0"/>
                </a:lnTo>
                <a:lnTo>
                  <a:pt x="375047" y="8930"/>
                </a:lnTo>
                <a:lnTo>
                  <a:pt x="375047" y="35719"/>
                </a:lnTo>
                <a:lnTo>
                  <a:pt x="375047" y="80367"/>
                </a:lnTo>
                <a:lnTo>
                  <a:pt x="383977" y="133946"/>
                </a:lnTo>
                <a:lnTo>
                  <a:pt x="401836" y="178594"/>
                </a:lnTo>
                <a:lnTo>
                  <a:pt x="410766" y="214313"/>
                </a:lnTo>
                <a:lnTo>
                  <a:pt x="437555" y="232172"/>
                </a:lnTo>
                <a:lnTo>
                  <a:pt x="464344" y="223242"/>
                </a:lnTo>
                <a:lnTo>
                  <a:pt x="491133" y="196453"/>
                </a:lnTo>
                <a:lnTo>
                  <a:pt x="517921" y="160735"/>
                </a:lnTo>
                <a:lnTo>
                  <a:pt x="535781" y="125016"/>
                </a:lnTo>
                <a:lnTo>
                  <a:pt x="553640" y="71438"/>
                </a:lnTo>
                <a:lnTo>
                  <a:pt x="562570" y="17860"/>
                </a:lnTo>
                <a:lnTo>
                  <a:pt x="562570" y="1786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8286749" y="4420195"/>
            <a:ext cx="133947" cy="267892"/>
          </a:xfrm>
          <a:custGeom>
            <a:avLst/>
            <a:gdLst/>
            <a:ahLst/>
            <a:cxnLst/>
            <a:rect l="0" t="0" r="0" b="0"/>
            <a:pathLst>
              <a:path w="133947" h="267892">
                <a:moveTo>
                  <a:pt x="0" y="187523"/>
                </a:moveTo>
                <a:lnTo>
                  <a:pt x="8930" y="187523"/>
                </a:lnTo>
                <a:lnTo>
                  <a:pt x="26789" y="187523"/>
                </a:lnTo>
                <a:lnTo>
                  <a:pt x="35719" y="160734"/>
                </a:lnTo>
                <a:lnTo>
                  <a:pt x="35719" y="142875"/>
                </a:lnTo>
                <a:lnTo>
                  <a:pt x="44649" y="116086"/>
                </a:lnTo>
                <a:lnTo>
                  <a:pt x="53578" y="80367"/>
                </a:lnTo>
                <a:lnTo>
                  <a:pt x="44649" y="53578"/>
                </a:lnTo>
                <a:lnTo>
                  <a:pt x="35719" y="26789"/>
                </a:lnTo>
                <a:lnTo>
                  <a:pt x="26789" y="8930"/>
                </a:lnTo>
                <a:lnTo>
                  <a:pt x="17860" y="0"/>
                </a:lnTo>
                <a:lnTo>
                  <a:pt x="17860" y="8930"/>
                </a:lnTo>
                <a:lnTo>
                  <a:pt x="8930" y="35719"/>
                </a:lnTo>
                <a:lnTo>
                  <a:pt x="8930" y="71437"/>
                </a:lnTo>
                <a:lnTo>
                  <a:pt x="8930" y="125016"/>
                </a:lnTo>
                <a:lnTo>
                  <a:pt x="17860" y="169664"/>
                </a:lnTo>
                <a:lnTo>
                  <a:pt x="26789" y="205383"/>
                </a:lnTo>
                <a:lnTo>
                  <a:pt x="44649" y="241101"/>
                </a:lnTo>
                <a:lnTo>
                  <a:pt x="62508" y="258961"/>
                </a:lnTo>
                <a:lnTo>
                  <a:pt x="80367" y="267891"/>
                </a:lnTo>
                <a:lnTo>
                  <a:pt x="98227" y="258961"/>
                </a:lnTo>
                <a:lnTo>
                  <a:pt x="116086" y="223242"/>
                </a:lnTo>
                <a:lnTo>
                  <a:pt x="125016" y="187523"/>
                </a:lnTo>
                <a:lnTo>
                  <a:pt x="133946" y="133945"/>
                </a:lnTo>
                <a:lnTo>
                  <a:pt x="133946" y="53578"/>
                </a:lnTo>
                <a:lnTo>
                  <a:pt x="133946" y="53578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>
            <a:off x="8411765" y="3768328"/>
            <a:ext cx="642938" cy="1089423"/>
          </a:xfrm>
          <a:custGeom>
            <a:avLst/>
            <a:gdLst/>
            <a:ahLst/>
            <a:cxnLst/>
            <a:rect l="0" t="0" r="0" b="0"/>
            <a:pathLst>
              <a:path w="642938" h="1089423">
                <a:moveTo>
                  <a:pt x="0" y="205383"/>
                </a:moveTo>
                <a:lnTo>
                  <a:pt x="8930" y="250031"/>
                </a:lnTo>
                <a:lnTo>
                  <a:pt x="17859" y="294679"/>
                </a:lnTo>
                <a:lnTo>
                  <a:pt x="35719" y="366117"/>
                </a:lnTo>
                <a:lnTo>
                  <a:pt x="53578" y="455414"/>
                </a:lnTo>
                <a:lnTo>
                  <a:pt x="71437" y="571500"/>
                </a:lnTo>
                <a:lnTo>
                  <a:pt x="89297" y="705445"/>
                </a:lnTo>
                <a:lnTo>
                  <a:pt x="107156" y="830461"/>
                </a:lnTo>
                <a:lnTo>
                  <a:pt x="125015" y="928687"/>
                </a:lnTo>
                <a:lnTo>
                  <a:pt x="151805" y="1000125"/>
                </a:lnTo>
                <a:lnTo>
                  <a:pt x="160734" y="1053703"/>
                </a:lnTo>
                <a:lnTo>
                  <a:pt x="169664" y="1080492"/>
                </a:lnTo>
                <a:lnTo>
                  <a:pt x="178594" y="1089422"/>
                </a:lnTo>
                <a:lnTo>
                  <a:pt x="169664" y="1080492"/>
                </a:lnTo>
                <a:lnTo>
                  <a:pt x="169664" y="1035843"/>
                </a:lnTo>
                <a:lnTo>
                  <a:pt x="160734" y="973336"/>
                </a:lnTo>
                <a:lnTo>
                  <a:pt x="151805" y="892968"/>
                </a:lnTo>
                <a:lnTo>
                  <a:pt x="142875" y="794742"/>
                </a:lnTo>
                <a:lnTo>
                  <a:pt x="133945" y="687586"/>
                </a:lnTo>
                <a:lnTo>
                  <a:pt x="116086" y="580429"/>
                </a:lnTo>
                <a:lnTo>
                  <a:pt x="116086" y="473273"/>
                </a:lnTo>
                <a:lnTo>
                  <a:pt x="116086" y="375047"/>
                </a:lnTo>
                <a:lnTo>
                  <a:pt x="116086" y="276820"/>
                </a:lnTo>
                <a:lnTo>
                  <a:pt x="116086" y="196453"/>
                </a:lnTo>
                <a:lnTo>
                  <a:pt x="125015" y="151804"/>
                </a:lnTo>
                <a:lnTo>
                  <a:pt x="116086" y="133945"/>
                </a:lnTo>
                <a:lnTo>
                  <a:pt x="116086" y="133945"/>
                </a:lnTo>
                <a:lnTo>
                  <a:pt x="107156" y="160734"/>
                </a:lnTo>
                <a:lnTo>
                  <a:pt x="107156" y="205383"/>
                </a:lnTo>
                <a:lnTo>
                  <a:pt x="116086" y="285750"/>
                </a:lnTo>
                <a:lnTo>
                  <a:pt x="133945" y="375047"/>
                </a:lnTo>
                <a:lnTo>
                  <a:pt x="151805" y="482203"/>
                </a:lnTo>
                <a:lnTo>
                  <a:pt x="187523" y="625078"/>
                </a:lnTo>
                <a:lnTo>
                  <a:pt x="214312" y="741164"/>
                </a:lnTo>
                <a:lnTo>
                  <a:pt x="241101" y="839390"/>
                </a:lnTo>
                <a:lnTo>
                  <a:pt x="258961" y="910828"/>
                </a:lnTo>
                <a:lnTo>
                  <a:pt x="267890" y="964406"/>
                </a:lnTo>
                <a:lnTo>
                  <a:pt x="267890" y="982265"/>
                </a:lnTo>
                <a:lnTo>
                  <a:pt x="250031" y="982265"/>
                </a:lnTo>
                <a:lnTo>
                  <a:pt x="232172" y="982265"/>
                </a:lnTo>
                <a:lnTo>
                  <a:pt x="205383" y="973336"/>
                </a:lnTo>
                <a:lnTo>
                  <a:pt x="160734" y="937617"/>
                </a:lnTo>
                <a:lnTo>
                  <a:pt x="125015" y="892968"/>
                </a:lnTo>
                <a:lnTo>
                  <a:pt x="89297" y="830461"/>
                </a:lnTo>
                <a:lnTo>
                  <a:pt x="62508" y="767953"/>
                </a:lnTo>
                <a:lnTo>
                  <a:pt x="62508" y="705445"/>
                </a:lnTo>
                <a:lnTo>
                  <a:pt x="80367" y="651867"/>
                </a:lnTo>
                <a:lnTo>
                  <a:pt x="98226" y="616148"/>
                </a:lnTo>
                <a:lnTo>
                  <a:pt x="116086" y="598289"/>
                </a:lnTo>
                <a:lnTo>
                  <a:pt x="151805" y="589359"/>
                </a:lnTo>
                <a:lnTo>
                  <a:pt x="178594" y="571500"/>
                </a:lnTo>
                <a:lnTo>
                  <a:pt x="214312" y="571500"/>
                </a:lnTo>
                <a:lnTo>
                  <a:pt x="250031" y="553640"/>
                </a:lnTo>
                <a:lnTo>
                  <a:pt x="285750" y="544711"/>
                </a:lnTo>
                <a:lnTo>
                  <a:pt x="312539" y="535781"/>
                </a:lnTo>
                <a:lnTo>
                  <a:pt x="330398" y="517922"/>
                </a:lnTo>
                <a:lnTo>
                  <a:pt x="348258" y="500062"/>
                </a:lnTo>
                <a:lnTo>
                  <a:pt x="348258" y="473273"/>
                </a:lnTo>
                <a:lnTo>
                  <a:pt x="348258" y="455414"/>
                </a:lnTo>
                <a:lnTo>
                  <a:pt x="348258" y="437554"/>
                </a:lnTo>
                <a:lnTo>
                  <a:pt x="330398" y="437554"/>
                </a:lnTo>
                <a:lnTo>
                  <a:pt x="312539" y="446484"/>
                </a:lnTo>
                <a:lnTo>
                  <a:pt x="294680" y="464343"/>
                </a:lnTo>
                <a:lnTo>
                  <a:pt x="285750" y="508992"/>
                </a:lnTo>
                <a:lnTo>
                  <a:pt x="276820" y="544711"/>
                </a:lnTo>
                <a:lnTo>
                  <a:pt x="276820" y="598289"/>
                </a:lnTo>
                <a:lnTo>
                  <a:pt x="285750" y="651867"/>
                </a:lnTo>
                <a:lnTo>
                  <a:pt x="303609" y="678656"/>
                </a:lnTo>
                <a:lnTo>
                  <a:pt x="330398" y="687586"/>
                </a:lnTo>
                <a:lnTo>
                  <a:pt x="366117" y="687586"/>
                </a:lnTo>
                <a:lnTo>
                  <a:pt x="392906" y="669726"/>
                </a:lnTo>
                <a:lnTo>
                  <a:pt x="410765" y="634008"/>
                </a:lnTo>
                <a:lnTo>
                  <a:pt x="428625" y="589359"/>
                </a:lnTo>
                <a:lnTo>
                  <a:pt x="437555" y="544711"/>
                </a:lnTo>
                <a:lnTo>
                  <a:pt x="437555" y="500062"/>
                </a:lnTo>
                <a:lnTo>
                  <a:pt x="446484" y="446484"/>
                </a:lnTo>
                <a:lnTo>
                  <a:pt x="437555" y="410765"/>
                </a:lnTo>
                <a:lnTo>
                  <a:pt x="428625" y="392906"/>
                </a:lnTo>
                <a:lnTo>
                  <a:pt x="428625" y="401836"/>
                </a:lnTo>
                <a:lnTo>
                  <a:pt x="437555" y="446484"/>
                </a:lnTo>
                <a:lnTo>
                  <a:pt x="428625" y="482203"/>
                </a:lnTo>
                <a:lnTo>
                  <a:pt x="428625" y="535781"/>
                </a:lnTo>
                <a:lnTo>
                  <a:pt x="428625" y="589359"/>
                </a:lnTo>
                <a:lnTo>
                  <a:pt x="437555" y="625078"/>
                </a:lnTo>
                <a:lnTo>
                  <a:pt x="446484" y="642937"/>
                </a:lnTo>
                <a:lnTo>
                  <a:pt x="455414" y="660797"/>
                </a:lnTo>
                <a:lnTo>
                  <a:pt x="473273" y="651867"/>
                </a:lnTo>
                <a:lnTo>
                  <a:pt x="491133" y="625078"/>
                </a:lnTo>
                <a:lnTo>
                  <a:pt x="500062" y="589359"/>
                </a:lnTo>
                <a:lnTo>
                  <a:pt x="508992" y="535781"/>
                </a:lnTo>
                <a:lnTo>
                  <a:pt x="508992" y="464343"/>
                </a:lnTo>
                <a:lnTo>
                  <a:pt x="517922" y="383976"/>
                </a:lnTo>
                <a:lnTo>
                  <a:pt x="517922" y="303609"/>
                </a:lnTo>
                <a:lnTo>
                  <a:pt x="500062" y="232172"/>
                </a:lnTo>
                <a:lnTo>
                  <a:pt x="482203" y="169664"/>
                </a:lnTo>
                <a:lnTo>
                  <a:pt x="464344" y="98226"/>
                </a:lnTo>
                <a:lnTo>
                  <a:pt x="446484" y="35718"/>
                </a:lnTo>
                <a:lnTo>
                  <a:pt x="446484" y="0"/>
                </a:lnTo>
                <a:lnTo>
                  <a:pt x="446484" y="0"/>
                </a:lnTo>
                <a:lnTo>
                  <a:pt x="455414" y="8929"/>
                </a:lnTo>
                <a:lnTo>
                  <a:pt x="455414" y="26789"/>
                </a:lnTo>
                <a:lnTo>
                  <a:pt x="455414" y="62508"/>
                </a:lnTo>
                <a:lnTo>
                  <a:pt x="473273" y="98226"/>
                </a:lnTo>
                <a:lnTo>
                  <a:pt x="482203" y="187523"/>
                </a:lnTo>
                <a:lnTo>
                  <a:pt x="500062" y="267890"/>
                </a:lnTo>
                <a:lnTo>
                  <a:pt x="517922" y="339328"/>
                </a:lnTo>
                <a:lnTo>
                  <a:pt x="535781" y="410765"/>
                </a:lnTo>
                <a:lnTo>
                  <a:pt x="553640" y="455414"/>
                </a:lnTo>
                <a:lnTo>
                  <a:pt x="571500" y="473273"/>
                </a:lnTo>
                <a:lnTo>
                  <a:pt x="589359" y="473273"/>
                </a:lnTo>
                <a:lnTo>
                  <a:pt x="598289" y="446484"/>
                </a:lnTo>
                <a:lnTo>
                  <a:pt x="598289" y="410765"/>
                </a:lnTo>
                <a:lnTo>
                  <a:pt x="598289" y="366117"/>
                </a:lnTo>
                <a:lnTo>
                  <a:pt x="589359" y="303609"/>
                </a:lnTo>
                <a:lnTo>
                  <a:pt x="571500" y="250031"/>
                </a:lnTo>
                <a:lnTo>
                  <a:pt x="535781" y="196453"/>
                </a:lnTo>
                <a:lnTo>
                  <a:pt x="508992" y="160734"/>
                </a:lnTo>
                <a:lnTo>
                  <a:pt x="473273" y="151804"/>
                </a:lnTo>
                <a:lnTo>
                  <a:pt x="455414" y="169664"/>
                </a:lnTo>
                <a:lnTo>
                  <a:pt x="446484" y="178593"/>
                </a:lnTo>
                <a:lnTo>
                  <a:pt x="446484" y="187523"/>
                </a:lnTo>
                <a:lnTo>
                  <a:pt x="455414" y="196453"/>
                </a:lnTo>
                <a:lnTo>
                  <a:pt x="473273" y="205383"/>
                </a:lnTo>
                <a:lnTo>
                  <a:pt x="500062" y="187523"/>
                </a:lnTo>
                <a:lnTo>
                  <a:pt x="535781" y="160734"/>
                </a:lnTo>
                <a:lnTo>
                  <a:pt x="571500" y="125015"/>
                </a:lnTo>
                <a:lnTo>
                  <a:pt x="607219" y="98226"/>
                </a:lnTo>
                <a:lnTo>
                  <a:pt x="634008" y="89297"/>
                </a:lnTo>
                <a:lnTo>
                  <a:pt x="642937" y="98226"/>
                </a:lnTo>
                <a:lnTo>
                  <a:pt x="642937" y="116086"/>
                </a:lnTo>
                <a:lnTo>
                  <a:pt x="642937" y="116086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138"/>
          <p:cNvSpPr/>
          <p:nvPr/>
        </p:nvSpPr>
        <p:spPr>
          <a:xfrm>
            <a:off x="7224117" y="4777382"/>
            <a:ext cx="1785938" cy="741166"/>
          </a:xfrm>
          <a:custGeom>
            <a:avLst/>
            <a:gdLst/>
            <a:ahLst/>
            <a:cxnLst/>
            <a:rect l="0" t="0" r="0" b="0"/>
            <a:pathLst>
              <a:path w="1785938" h="741166">
                <a:moveTo>
                  <a:pt x="0" y="723306"/>
                </a:moveTo>
                <a:lnTo>
                  <a:pt x="8930" y="741165"/>
                </a:lnTo>
                <a:lnTo>
                  <a:pt x="17860" y="741165"/>
                </a:lnTo>
                <a:lnTo>
                  <a:pt x="53578" y="732235"/>
                </a:lnTo>
                <a:lnTo>
                  <a:pt x="98227" y="732235"/>
                </a:lnTo>
                <a:lnTo>
                  <a:pt x="160735" y="705446"/>
                </a:lnTo>
                <a:lnTo>
                  <a:pt x="241102" y="669727"/>
                </a:lnTo>
                <a:lnTo>
                  <a:pt x="321469" y="616149"/>
                </a:lnTo>
                <a:lnTo>
                  <a:pt x="410766" y="571501"/>
                </a:lnTo>
                <a:lnTo>
                  <a:pt x="508992" y="517923"/>
                </a:lnTo>
                <a:lnTo>
                  <a:pt x="607219" y="464345"/>
                </a:lnTo>
                <a:lnTo>
                  <a:pt x="723305" y="419696"/>
                </a:lnTo>
                <a:lnTo>
                  <a:pt x="839391" y="357188"/>
                </a:lnTo>
                <a:lnTo>
                  <a:pt x="955477" y="321470"/>
                </a:lnTo>
                <a:lnTo>
                  <a:pt x="1080492" y="258962"/>
                </a:lnTo>
                <a:lnTo>
                  <a:pt x="1205507" y="205384"/>
                </a:lnTo>
                <a:lnTo>
                  <a:pt x="1330523" y="151806"/>
                </a:lnTo>
                <a:lnTo>
                  <a:pt x="1446609" y="107157"/>
                </a:lnTo>
                <a:lnTo>
                  <a:pt x="1535906" y="80368"/>
                </a:lnTo>
                <a:lnTo>
                  <a:pt x="1616273" y="53579"/>
                </a:lnTo>
                <a:lnTo>
                  <a:pt x="1678781" y="35719"/>
                </a:lnTo>
                <a:lnTo>
                  <a:pt x="1732359" y="26789"/>
                </a:lnTo>
                <a:lnTo>
                  <a:pt x="1768078" y="8930"/>
                </a:lnTo>
                <a:lnTo>
                  <a:pt x="1785937" y="0"/>
                </a:lnTo>
                <a:lnTo>
                  <a:pt x="1785937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4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133600" y="4800600"/>
            <a:ext cx="45720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2358219" y="3048000"/>
            <a:ext cx="994581" cy="167640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4608109" y="3657600"/>
            <a:ext cx="802091" cy="10668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8361"/>
              </p:ext>
            </p:extLst>
          </p:nvPr>
        </p:nvGraphicFramePr>
        <p:xfrm>
          <a:off x="1955799" y="3035781"/>
          <a:ext cx="402419" cy="51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Equation" r:id="rId3" imgW="177480" imgH="228600" progId="Equation.3">
                  <p:embed/>
                </p:oleObj>
              </mc:Choice>
              <mc:Fallback>
                <p:oleObj name="Equation" r:id="rId3" imgW="1774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5799" y="3035781"/>
                        <a:ext cx="402419" cy="51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3352800" y="3048000"/>
            <a:ext cx="1066800" cy="1676400"/>
          </a:xfrm>
          <a:prstGeom prst="straightConnector1">
            <a:avLst/>
          </a:prstGeom>
          <a:ln>
            <a:solidFill>
              <a:srgbClr val="FFFF0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8800" y="643467"/>
            <a:ext cx="6637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Incoming and outgoing radiation</a:t>
            </a:r>
            <a:endParaRPr lang="en-US" sz="2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073997"/>
              </p:ext>
            </p:extLst>
          </p:nvPr>
        </p:nvGraphicFramePr>
        <p:xfrm>
          <a:off x="719925" y="1664181"/>
          <a:ext cx="2217750" cy="513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Equation" r:id="rId5" imgW="1041400" imgH="241300" progId="Equation.3">
                  <p:embed/>
                </p:oleObj>
              </mc:Choice>
              <mc:Fallback>
                <p:oleObj name="Equation" r:id="rId5" imgW="1041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9925" y="1664181"/>
                        <a:ext cx="2217750" cy="513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lock Arc 8"/>
          <p:cNvSpPr/>
          <p:nvPr/>
        </p:nvSpPr>
        <p:spPr>
          <a:xfrm rot="5400000">
            <a:off x="-347133" y="5173133"/>
            <a:ext cx="1625599" cy="1337733"/>
          </a:xfrm>
          <a:prstGeom prst="blockArc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456267" y="5842000"/>
            <a:ext cx="3674533" cy="3386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337733" y="5554134"/>
            <a:ext cx="3674533" cy="3386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37733" y="6163733"/>
            <a:ext cx="3674533" cy="3386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248400" y="5554134"/>
            <a:ext cx="795867" cy="643466"/>
          </a:xfrm>
          <a:prstGeom prst="ellipse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640667" y="1540933"/>
            <a:ext cx="340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Incoming radiation =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Outgoing radiation =</a:t>
            </a:r>
            <a:endParaRPr lang="en-US" dirty="0"/>
          </a:p>
        </p:txBody>
      </p:sp>
      <p:pic>
        <p:nvPicPr>
          <p:cNvPr id="22" name="Picture 21" descr="Earth_Western_Hemisphere_transparent_backgroun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67" y="2464263"/>
            <a:ext cx="1837266" cy="1837266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6000750" y="1401961"/>
            <a:ext cx="250032" cy="446485"/>
          </a:xfrm>
          <a:custGeom>
            <a:avLst/>
            <a:gdLst/>
            <a:ahLst/>
            <a:cxnLst/>
            <a:rect l="0" t="0" r="0" b="0"/>
            <a:pathLst>
              <a:path w="250032" h="446485">
                <a:moveTo>
                  <a:pt x="250031" y="35718"/>
                </a:moveTo>
                <a:lnTo>
                  <a:pt x="241102" y="44648"/>
                </a:lnTo>
                <a:lnTo>
                  <a:pt x="223242" y="44648"/>
                </a:lnTo>
                <a:lnTo>
                  <a:pt x="223242" y="26789"/>
                </a:lnTo>
                <a:lnTo>
                  <a:pt x="214313" y="17859"/>
                </a:lnTo>
                <a:lnTo>
                  <a:pt x="196453" y="0"/>
                </a:lnTo>
                <a:lnTo>
                  <a:pt x="169664" y="8929"/>
                </a:lnTo>
                <a:lnTo>
                  <a:pt x="133945" y="8929"/>
                </a:lnTo>
                <a:lnTo>
                  <a:pt x="107156" y="17859"/>
                </a:lnTo>
                <a:lnTo>
                  <a:pt x="71438" y="35718"/>
                </a:lnTo>
                <a:lnTo>
                  <a:pt x="44648" y="53578"/>
                </a:lnTo>
                <a:lnTo>
                  <a:pt x="26789" y="71437"/>
                </a:lnTo>
                <a:lnTo>
                  <a:pt x="8930" y="89297"/>
                </a:lnTo>
                <a:lnTo>
                  <a:pt x="0" y="107156"/>
                </a:lnTo>
                <a:lnTo>
                  <a:pt x="17859" y="125015"/>
                </a:lnTo>
                <a:lnTo>
                  <a:pt x="26789" y="133945"/>
                </a:lnTo>
                <a:lnTo>
                  <a:pt x="53578" y="151804"/>
                </a:lnTo>
                <a:lnTo>
                  <a:pt x="80367" y="160734"/>
                </a:lnTo>
                <a:lnTo>
                  <a:pt x="116086" y="169664"/>
                </a:lnTo>
                <a:lnTo>
                  <a:pt x="160734" y="178593"/>
                </a:lnTo>
                <a:lnTo>
                  <a:pt x="196453" y="205383"/>
                </a:lnTo>
                <a:lnTo>
                  <a:pt x="214313" y="241101"/>
                </a:lnTo>
                <a:lnTo>
                  <a:pt x="223242" y="276820"/>
                </a:lnTo>
                <a:lnTo>
                  <a:pt x="223242" y="312539"/>
                </a:lnTo>
                <a:lnTo>
                  <a:pt x="205383" y="339328"/>
                </a:lnTo>
                <a:lnTo>
                  <a:pt x="178594" y="375047"/>
                </a:lnTo>
                <a:lnTo>
                  <a:pt x="142875" y="401836"/>
                </a:lnTo>
                <a:lnTo>
                  <a:pt x="98227" y="419695"/>
                </a:lnTo>
                <a:lnTo>
                  <a:pt x="71438" y="437554"/>
                </a:lnTo>
                <a:lnTo>
                  <a:pt x="44648" y="446484"/>
                </a:lnTo>
                <a:lnTo>
                  <a:pt x="26789" y="446484"/>
                </a:lnTo>
                <a:lnTo>
                  <a:pt x="26789" y="446484"/>
                </a:lnTo>
                <a:lnTo>
                  <a:pt x="26789" y="419695"/>
                </a:lnTo>
                <a:lnTo>
                  <a:pt x="44648" y="401836"/>
                </a:lnTo>
                <a:lnTo>
                  <a:pt x="62508" y="383976"/>
                </a:lnTo>
                <a:lnTo>
                  <a:pt x="62508" y="38397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241852" y="1768078"/>
            <a:ext cx="125016" cy="80368"/>
          </a:xfrm>
          <a:custGeom>
            <a:avLst/>
            <a:gdLst/>
            <a:ahLst/>
            <a:cxnLst/>
            <a:rect l="0" t="0" r="0" b="0"/>
            <a:pathLst>
              <a:path w="125016" h="80368">
                <a:moveTo>
                  <a:pt x="107156" y="0"/>
                </a:moveTo>
                <a:lnTo>
                  <a:pt x="107156" y="0"/>
                </a:lnTo>
                <a:lnTo>
                  <a:pt x="98226" y="0"/>
                </a:lnTo>
                <a:lnTo>
                  <a:pt x="71437" y="8930"/>
                </a:lnTo>
                <a:lnTo>
                  <a:pt x="44648" y="26789"/>
                </a:lnTo>
                <a:lnTo>
                  <a:pt x="17859" y="53578"/>
                </a:lnTo>
                <a:lnTo>
                  <a:pt x="0" y="71437"/>
                </a:lnTo>
                <a:lnTo>
                  <a:pt x="8929" y="80367"/>
                </a:lnTo>
                <a:lnTo>
                  <a:pt x="26789" y="80367"/>
                </a:lnTo>
                <a:lnTo>
                  <a:pt x="53578" y="71437"/>
                </a:lnTo>
                <a:lnTo>
                  <a:pt x="89296" y="62508"/>
                </a:lnTo>
                <a:lnTo>
                  <a:pt x="116086" y="44648"/>
                </a:lnTo>
                <a:lnTo>
                  <a:pt x="125015" y="26789"/>
                </a:lnTo>
                <a:lnTo>
                  <a:pt x="116086" y="26789"/>
                </a:lnTo>
                <a:lnTo>
                  <a:pt x="116086" y="8930"/>
                </a:lnTo>
                <a:lnTo>
                  <a:pt x="98226" y="0"/>
                </a:lnTo>
                <a:lnTo>
                  <a:pt x="98226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554391" y="1553765"/>
            <a:ext cx="178594" cy="241103"/>
          </a:xfrm>
          <a:custGeom>
            <a:avLst/>
            <a:gdLst/>
            <a:ahLst/>
            <a:cxnLst/>
            <a:rect l="0" t="0" r="0" b="0"/>
            <a:pathLst>
              <a:path w="178594" h="241103">
                <a:moveTo>
                  <a:pt x="178593" y="0"/>
                </a:moveTo>
                <a:lnTo>
                  <a:pt x="169664" y="8930"/>
                </a:lnTo>
                <a:lnTo>
                  <a:pt x="160734" y="8930"/>
                </a:lnTo>
                <a:lnTo>
                  <a:pt x="142875" y="17860"/>
                </a:lnTo>
                <a:lnTo>
                  <a:pt x="142875" y="17860"/>
                </a:lnTo>
                <a:lnTo>
                  <a:pt x="125015" y="35719"/>
                </a:lnTo>
                <a:lnTo>
                  <a:pt x="116086" y="44649"/>
                </a:lnTo>
                <a:lnTo>
                  <a:pt x="116086" y="71438"/>
                </a:lnTo>
                <a:lnTo>
                  <a:pt x="107156" y="89297"/>
                </a:lnTo>
                <a:lnTo>
                  <a:pt x="98226" y="116086"/>
                </a:lnTo>
                <a:lnTo>
                  <a:pt x="80367" y="142875"/>
                </a:lnTo>
                <a:lnTo>
                  <a:pt x="71437" y="169664"/>
                </a:lnTo>
                <a:lnTo>
                  <a:pt x="53578" y="196454"/>
                </a:lnTo>
                <a:lnTo>
                  <a:pt x="44648" y="223243"/>
                </a:lnTo>
                <a:lnTo>
                  <a:pt x="35718" y="241102"/>
                </a:lnTo>
                <a:lnTo>
                  <a:pt x="35718" y="241102"/>
                </a:lnTo>
                <a:lnTo>
                  <a:pt x="26789" y="241102"/>
                </a:lnTo>
                <a:lnTo>
                  <a:pt x="17859" y="241102"/>
                </a:lnTo>
                <a:lnTo>
                  <a:pt x="8929" y="241102"/>
                </a:lnTo>
                <a:lnTo>
                  <a:pt x="0" y="223243"/>
                </a:lnTo>
                <a:lnTo>
                  <a:pt x="0" y="214313"/>
                </a:lnTo>
                <a:lnTo>
                  <a:pt x="0" y="214313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554391" y="1562695"/>
            <a:ext cx="178594" cy="294681"/>
          </a:xfrm>
          <a:custGeom>
            <a:avLst/>
            <a:gdLst/>
            <a:ahLst/>
            <a:cxnLst/>
            <a:rect l="0" t="0" r="0" b="0"/>
            <a:pathLst>
              <a:path w="178594" h="294681">
                <a:moveTo>
                  <a:pt x="0" y="0"/>
                </a:moveTo>
                <a:lnTo>
                  <a:pt x="8929" y="17859"/>
                </a:lnTo>
                <a:lnTo>
                  <a:pt x="8929" y="44649"/>
                </a:lnTo>
                <a:lnTo>
                  <a:pt x="8929" y="62508"/>
                </a:lnTo>
                <a:lnTo>
                  <a:pt x="8929" y="80367"/>
                </a:lnTo>
                <a:lnTo>
                  <a:pt x="26789" y="98227"/>
                </a:lnTo>
                <a:lnTo>
                  <a:pt x="35718" y="125016"/>
                </a:lnTo>
                <a:lnTo>
                  <a:pt x="53578" y="133945"/>
                </a:lnTo>
                <a:lnTo>
                  <a:pt x="80367" y="151805"/>
                </a:lnTo>
                <a:lnTo>
                  <a:pt x="98226" y="178594"/>
                </a:lnTo>
                <a:lnTo>
                  <a:pt x="116086" y="196453"/>
                </a:lnTo>
                <a:lnTo>
                  <a:pt x="133945" y="214313"/>
                </a:lnTo>
                <a:lnTo>
                  <a:pt x="142875" y="241102"/>
                </a:lnTo>
                <a:lnTo>
                  <a:pt x="151804" y="258961"/>
                </a:lnTo>
                <a:lnTo>
                  <a:pt x="151804" y="276820"/>
                </a:lnTo>
                <a:lnTo>
                  <a:pt x="151804" y="285750"/>
                </a:lnTo>
                <a:lnTo>
                  <a:pt x="160734" y="294680"/>
                </a:lnTo>
                <a:lnTo>
                  <a:pt x="160734" y="294680"/>
                </a:lnTo>
                <a:lnTo>
                  <a:pt x="178593" y="294680"/>
                </a:lnTo>
                <a:lnTo>
                  <a:pt x="178593" y="29468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000875" y="1553765"/>
            <a:ext cx="26790" cy="223244"/>
          </a:xfrm>
          <a:custGeom>
            <a:avLst/>
            <a:gdLst/>
            <a:ahLst/>
            <a:cxnLst/>
            <a:rect l="0" t="0" r="0" b="0"/>
            <a:pathLst>
              <a:path w="26790" h="223244">
                <a:moveTo>
                  <a:pt x="0" y="0"/>
                </a:moveTo>
                <a:lnTo>
                  <a:pt x="0" y="17860"/>
                </a:lnTo>
                <a:lnTo>
                  <a:pt x="8930" y="35719"/>
                </a:lnTo>
                <a:lnTo>
                  <a:pt x="8930" y="62508"/>
                </a:lnTo>
                <a:lnTo>
                  <a:pt x="17859" y="98227"/>
                </a:lnTo>
                <a:lnTo>
                  <a:pt x="17859" y="142875"/>
                </a:lnTo>
                <a:lnTo>
                  <a:pt x="26789" y="178594"/>
                </a:lnTo>
                <a:lnTo>
                  <a:pt x="17859" y="205383"/>
                </a:lnTo>
                <a:lnTo>
                  <a:pt x="17859" y="223243"/>
                </a:lnTo>
                <a:lnTo>
                  <a:pt x="26789" y="223243"/>
                </a:lnTo>
                <a:lnTo>
                  <a:pt x="17859" y="223243"/>
                </a:lnTo>
                <a:lnTo>
                  <a:pt x="17859" y="223243"/>
                </a:lnTo>
                <a:lnTo>
                  <a:pt x="17859" y="223243"/>
                </a:lnTo>
                <a:lnTo>
                  <a:pt x="26789" y="205383"/>
                </a:lnTo>
                <a:lnTo>
                  <a:pt x="26789" y="187524"/>
                </a:lnTo>
                <a:lnTo>
                  <a:pt x="17859" y="169664"/>
                </a:lnTo>
                <a:lnTo>
                  <a:pt x="17859" y="16966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116961" y="1518047"/>
            <a:ext cx="44649" cy="303610"/>
          </a:xfrm>
          <a:custGeom>
            <a:avLst/>
            <a:gdLst/>
            <a:ahLst/>
            <a:cxnLst/>
            <a:rect l="0" t="0" r="0" b="0"/>
            <a:pathLst>
              <a:path w="44649" h="303610">
                <a:moveTo>
                  <a:pt x="8930" y="0"/>
                </a:moveTo>
                <a:lnTo>
                  <a:pt x="17859" y="8929"/>
                </a:lnTo>
                <a:lnTo>
                  <a:pt x="17859" y="35718"/>
                </a:lnTo>
                <a:lnTo>
                  <a:pt x="17859" y="71437"/>
                </a:lnTo>
                <a:lnTo>
                  <a:pt x="17859" y="116086"/>
                </a:lnTo>
                <a:lnTo>
                  <a:pt x="8930" y="169664"/>
                </a:lnTo>
                <a:lnTo>
                  <a:pt x="26789" y="214312"/>
                </a:lnTo>
                <a:lnTo>
                  <a:pt x="35719" y="250031"/>
                </a:lnTo>
                <a:lnTo>
                  <a:pt x="35719" y="276820"/>
                </a:lnTo>
                <a:lnTo>
                  <a:pt x="35719" y="294679"/>
                </a:lnTo>
                <a:lnTo>
                  <a:pt x="44648" y="303609"/>
                </a:lnTo>
                <a:lnTo>
                  <a:pt x="44648" y="294679"/>
                </a:lnTo>
                <a:lnTo>
                  <a:pt x="35719" y="285750"/>
                </a:lnTo>
                <a:lnTo>
                  <a:pt x="26789" y="267890"/>
                </a:lnTo>
                <a:lnTo>
                  <a:pt x="0" y="250031"/>
                </a:lnTo>
                <a:lnTo>
                  <a:pt x="0" y="25003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858000" y="1446609"/>
            <a:ext cx="410767" cy="133946"/>
          </a:xfrm>
          <a:custGeom>
            <a:avLst/>
            <a:gdLst/>
            <a:ahLst/>
            <a:cxnLst/>
            <a:rect l="0" t="0" r="0" b="0"/>
            <a:pathLst>
              <a:path w="410767" h="133946">
                <a:moveTo>
                  <a:pt x="0" y="125016"/>
                </a:moveTo>
                <a:lnTo>
                  <a:pt x="8930" y="133945"/>
                </a:lnTo>
                <a:lnTo>
                  <a:pt x="17859" y="133945"/>
                </a:lnTo>
                <a:lnTo>
                  <a:pt x="35719" y="133945"/>
                </a:lnTo>
                <a:lnTo>
                  <a:pt x="62508" y="133945"/>
                </a:lnTo>
                <a:lnTo>
                  <a:pt x="98227" y="125016"/>
                </a:lnTo>
                <a:lnTo>
                  <a:pt x="151805" y="116086"/>
                </a:lnTo>
                <a:lnTo>
                  <a:pt x="196453" y="107156"/>
                </a:lnTo>
                <a:lnTo>
                  <a:pt x="250031" y="98227"/>
                </a:lnTo>
                <a:lnTo>
                  <a:pt x="294680" y="89297"/>
                </a:lnTo>
                <a:lnTo>
                  <a:pt x="330398" y="71438"/>
                </a:lnTo>
                <a:lnTo>
                  <a:pt x="366117" y="53578"/>
                </a:lnTo>
                <a:lnTo>
                  <a:pt x="392906" y="26789"/>
                </a:lnTo>
                <a:lnTo>
                  <a:pt x="410766" y="0"/>
                </a:lnTo>
                <a:lnTo>
                  <a:pt x="410766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313414" y="1491258"/>
            <a:ext cx="250032" cy="303610"/>
          </a:xfrm>
          <a:custGeom>
            <a:avLst/>
            <a:gdLst/>
            <a:ahLst/>
            <a:cxnLst/>
            <a:rect l="0" t="0" r="0" b="0"/>
            <a:pathLst>
              <a:path w="250032" h="303610">
                <a:moveTo>
                  <a:pt x="0" y="0"/>
                </a:moveTo>
                <a:lnTo>
                  <a:pt x="26789" y="35718"/>
                </a:lnTo>
                <a:lnTo>
                  <a:pt x="44649" y="62507"/>
                </a:lnTo>
                <a:lnTo>
                  <a:pt x="62508" y="98226"/>
                </a:lnTo>
                <a:lnTo>
                  <a:pt x="71438" y="151804"/>
                </a:lnTo>
                <a:lnTo>
                  <a:pt x="89297" y="214312"/>
                </a:lnTo>
                <a:lnTo>
                  <a:pt x="98227" y="258961"/>
                </a:lnTo>
                <a:lnTo>
                  <a:pt x="107156" y="285750"/>
                </a:lnTo>
                <a:lnTo>
                  <a:pt x="98227" y="303609"/>
                </a:lnTo>
                <a:lnTo>
                  <a:pt x="98227" y="294679"/>
                </a:lnTo>
                <a:lnTo>
                  <a:pt x="98227" y="285750"/>
                </a:lnTo>
                <a:lnTo>
                  <a:pt x="98227" y="276820"/>
                </a:lnTo>
                <a:lnTo>
                  <a:pt x="89297" y="258961"/>
                </a:lnTo>
                <a:lnTo>
                  <a:pt x="80367" y="232171"/>
                </a:lnTo>
                <a:lnTo>
                  <a:pt x="71438" y="196453"/>
                </a:lnTo>
                <a:lnTo>
                  <a:pt x="71438" y="160734"/>
                </a:lnTo>
                <a:lnTo>
                  <a:pt x="71438" y="142875"/>
                </a:lnTo>
                <a:lnTo>
                  <a:pt x="80367" y="116086"/>
                </a:lnTo>
                <a:lnTo>
                  <a:pt x="89297" y="116086"/>
                </a:lnTo>
                <a:lnTo>
                  <a:pt x="107156" y="116086"/>
                </a:lnTo>
                <a:lnTo>
                  <a:pt x="125016" y="116086"/>
                </a:lnTo>
                <a:lnTo>
                  <a:pt x="160734" y="107156"/>
                </a:lnTo>
                <a:lnTo>
                  <a:pt x="187524" y="107156"/>
                </a:lnTo>
                <a:lnTo>
                  <a:pt x="223242" y="98226"/>
                </a:lnTo>
                <a:lnTo>
                  <a:pt x="241102" y="89296"/>
                </a:lnTo>
                <a:lnTo>
                  <a:pt x="250031" y="89296"/>
                </a:lnTo>
                <a:lnTo>
                  <a:pt x="250031" y="8929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492008" y="1285875"/>
            <a:ext cx="214313" cy="169665"/>
          </a:xfrm>
          <a:custGeom>
            <a:avLst/>
            <a:gdLst/>
            <a:ahLst/>
            <a:cxnLst/>
            <a:rect l="0" t="0" r="0" b="0"/>
            <a:pathLst>
              <a:path w="214313" h="169665">
                <a:moveTo>
                  <a:pt x="0" y="26789"/>
                </a:moveTo>
                <a:lnTo>
                  <a:pt x="35719" y="17859"/>
                </a:lnTo>
                <a:lnTo>
                  <a:pt x="62508" y="17859"/>
                </a:lnTo>
                <a:lnTo>
                  <a:pt x="98226" y="0"/>
                </a:lnTo>
                <a:lnTo>
                  <a:pt x="125015" y="0"/>
                </a:lnTo>
                <a:lnTo>
                  <a:pt x="133945" y="8930"/>
                </a:lnTo>
                <a:lnTo>
                  <a:pt x="133945" y="26789"/>
                </a:lnTo>
                <a:lnTo>
                  <a:pt x="125015" y="44648"/>
                </a:lnTo>
                <a:lnTo>
                  <a:pt x="107156" y="71438"/>
                </a:lnTo>
                <a:lnTo>
                  <a:pt x="107156" y="98227"/>
                </a:lnTo>
                <a:lnTo>
                  <a:pt x="107156" y="116086"/>
                </a:lnTo>
                <a:lnTo>
                  <a:pt x="133945" y="142875"/>
                </a:lnTo>
                <a:lnTo>
                  <a:pt x="169664" y="160734"/>
                </a:lnTo>
                <a:lnTo>
                  <a:pt x="214312" y="169664"/>
                </a:lnTo>
                <a:lnTo>
                  <a:pt x="214312" y="16966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0" y="4348757"/>
            <a:ext cx="1" cy="535783"/>
          </a:xfrm>
          <a:custGeom>
            <a:avLst/>
            <a:gdLst/>
            <a:ahLst/>
            <a:cxnLst/>
            <a:rect l="0" t="0" r="0" b="0"/>
            <a:pathLst>
              <a:path w="1" h="535783">
                <a:moveTo>
                  <a:pt x="0" y="26789"/>
                </a:moveTo>
                <a:lnTo>
                  <a:pt x="0" y="17860"/>
                </a:lnTo>
                <a:lnTo>
                  <a:pt x="0" y="142875"/>
                </a:lnTo>
                <a:lnTo>
                  <a:pt x="0" y="258961"/>
                </a:lnTo>
                <a:lnTo>
                  <a:pt x="0" y="339329"/>
                </a:lnTo>
                <a:lnTo>
                  <a:pt x="0" y="366118"/>
                </a:lnTo>
                <a:lnTo>
                  <a:pt x="0" y="366118"/>
                </a:lnTo>
                <a:lnTo>
                  <a:pt x="0" y="348258"/>
                </a:lnTo>
                <a:lnTo>
                  <a:pt x="0" y="321469"/>
                </a:lnTo>
                <a:lnTo>
                  <a:pt x="0" y="312539"/>
                </a:lnTo>
                <a:lnTo>
                  <a:pt x="0" y="339329"/>
                </a:lnTo>
                <a:lnTo>
                  <a:pt x="0" y="357188"/>
                </a:lnTo>
                <a:lnTo>
                  <a:pt x="0" y="348258"/>
                </a:lnTo>
                <a:lnTo>
                  <a:pt x="0" y="357188"/>
                </a:lnTo>
                <a:lnTo>
                  <a:pt x="0" y="366118"/>
                </a:lnTo>
                <a:lnTo>
                  <a:pt x="0" y="375047"/>
                </a:lnTo>
                <a:lnTo>
                  <a:pt x="0" y="375047"/>
                </a:lnTo>
                <a:lnTo>
                  <a:pt x="0" y="383977"/>
                </a:lnTo>
                <a:lnTo>
                  <a:pt x="0" y="392907"/>
                </a:lnTo>
                <a:lnTo>
                  <a:pt x="0" y="392907"/>
                </a:lnTo>
                <a:lnTo>
                  <a:pt x="0" y="392907"/>
                </a:lnTo>
                <a:lnTo>
                  <a:pt x="0" y="392907"/>
                </a:lnTo>
                <a:lnTo>
                  <a:pt x="0" y="383977"/>
                </a:lnTo>
                <a:lnTo>
                  <a:pt x="0" y="383977"/>
                </a:lnTo>
                <a:lnTo>
                  <a:pt x="0" y="383977"/>
                </a:lnTo>
                <a:lnTo>
                  <a:pt x="0" y="383977"/>
                </a:lnTo>
                <a:lnTo>
                  <a:pt x="0" y="383977"/>
                </a:lnTo>
                <a:lnTo>
                  <a:pt x="0" y="375047"/>
                </a:lnTo>
                <a:lnTo>
                  <a:pt x="0" y="366118"/>
                </a:lnTo>
                <a:lnTo>
                  <a:pt x="0" y="366118"/>
                </a:lnTo>
                <a:lnTo>
                  <a:pt x="0" y="348258"/>
                </a:lnTo>
                <a:lnTo>
                  <a:pt x="0" y="357188"/>
                </a:lnTo>
                <a:lnTo>
                  <a:pt x="0" y="366118"/>
                </a:lnTo>
                <a:lnTo>
                  <a:pt x="0" y="375047"/>
                </a:lnTo>
                <a:lnTo>
                  <a:pt x="0" y="383977"/>
                </a:lnTo>
                <a:lnTo>
                  <a:pt x="0" y="366118"/>
                </a:lnTo>
                <a:lnTo>
                  <a:pt x="0" y="375047"/>
                </a:lnTo>
                <a:lnTo>
                  <a:pt x="0" y="392907"/>
                </a:lnTo>
                <a:lnTo>
                  <a:pt x="0" y="392907"/>
                </a:lnTo>
                <a:lnTo>
                  <a:pt x="0" y="375047"/>
                </a:lnTo>
                <a:lnTo>
                  <a:pt x="0" y="357188"/>
                </a:lnTo>
                <a:lnTo>
                  <a:pt x="0" y="357188"/>
                </a:lnTo>
                <a:lnTo>
                  <a:pt x="0" y="357188"/>
                </a:lnTo>
                <a:lnTo>
                  <a:pt x="0" y="375047"/>
                </a:lnTo>
                <a:lnTo>
                  <a:pt x="0" y="375047"/>
                </a:lnTo>
                <a:lnTo>
                  <a:pt x="0" y="375047"/>
                </a:lnTo>
                <a:lnTo>
                  <a:pt x="0" y="357188"/>
                </a:lnTo>
                <a:lnTo>
                  <a:pt x="0" y="250032"/>
                </a:lnTo>
                <a:lnTo>
                  <a:pt x="0" y="178594"/>
                </a:lnTo>
                <a:lnTo>
                  <a:pt x="0" y="142875"/>
                </a:lnTo>
                <a:lnTo>
                  <a:pt x="0" y="142875"/>
                </a:lnTo>
                <a:lnTo>
                  <a:pt x="0" y="151805"/>
                </a:lnTo>
                <a:lnTo>
                  <a:pt x="0" y="160735"/>
                </a:lnTo>
                <a:lnTo>
                  <a:pt x="0" y="142875"/>
                </a:lnTo>
                <a:lnTo>
                  <a:pt x="0" y="142875"/>
                </a:lnTo>
                <a:lnTo>
                  <a:pt x="0" y="142875"/>
                </a:lnTo>
                <a:lnTo>
                  <a:pt x="0" y="187524"/>
                </a:lnTo>
                <a:lnTo>
                  <a:pt x="0" y="357188"/>
                </a:lnTo>
                <a:lnTo>
                  <a:pt x="0" y="446485"/>
                </a:lnTo>
                <a:lnTo>
                  <a:pt x="0" y="482204"/>
                </a:lnTo>
                <a:lnTo>
                  <a:pt x="0" y="473274"/>
                </a:lnTo>
                <a:lnTo>
                  <a:pt x="0" y="464344"/>
                </a:lnTo>
                <a:lnTo>
                  <a:pt x="0" y="446485"/>
                </a:lnTo>
                <a:lnTo>
                  <a:pt x="0" y="428625"/>
                </a:lnTo>
                <a:lnTo>
                  <a:pt x="0" y="428625"/>
                </a:lnTo>
                <a:lnTo>
                  <a:pt x="0" y="419696"/>
                </a:lnTo>
                <a:lnTo>
                  <a:pt x="0" y="419696"/>
                </a:lnTo>
                <a:lnTo>
                  <a:pt x="0" y="419696"/>
                </a:lnTo>
                <a:lnTo>
                  <a:pt x="0" y="437555"/>
                </a:lnTo>
                <a:lnTo>
                  <a:pt x="0" y="446485"/>
                </a:lnTo>
                <a:lnTo>
                  <a:pt x="0" y="455414"/>
                </a:lnTo>
                <a:lnTo>
                  <a:pt x="0" y="455414"/>
                </a:lnTo>
                <a:lnTo>
                  <a:pt x="0" y="455414"/>
                </a:lnTo>
                <a:lnTo>
                  <a:pt x="0" y="446485"/>
                </a:lnTo>
                <a:lnTo>
                  <a:pt x="0" y="446485"/>
                </a:lnTo>
                <a:lnTo>
                  <a:pt x="0" y="437555"/>
                </a:lnTo>
                <a:lnTo>
                  <a:pt x="0" y="446485"/>
                </a:lnTo>
                <a:lnTo>
                  <a:pt x="0" y="446485"/>
                </a:lnTo>
                <a:lnTo>
                  <a:pt x="0" y="428625"/>
                </a:lnTo>
                <a:lnTo>
                  <a:pt x="0" y="428625"/>
                </a:lnTo>
                <a:lnTo>
                  <a:pt x="0" y="419696"/>
                </a:lnTo>
                <a:lnTo>
                  <a:pt x="0" y="401836"/>
                </a:lnTo>
                <a:lnTo>
                  <a:pt x="0" y="348258"/>
                </a:lnTo>
                <a:lnTo>
                  <a:pt x="0" y="133946"/>
                </a:lnTo>
                <a:lnTo>
                  <a:pt x="0" y="17860"/>
                </a:lnTo>
                <a:lnTo>
                  <a:pt x="0" y="0"/>
                </a:lnTo>
                <a:lnTo>
                  <a:pt x="0" y="17860"/>
                </a:lnTo>
                <a:lnTo>
                  <a:pt x="0" y="44649"/>
                </a:lnTo>
                <a:lnTo>
                  <a:pt x="0" y="71438"/>
                </a:lnTo>
                <a:lnTo>
                  <a:pt x="0" y="89297"/>
                </a:lnTo>
                <a:lnTo>
                  <a:pt x="0" y="98227"/>
                </a:lnTo>
                <a:lnTo>
                  <a:pt x="0" y="98227"/>
                </a:lnTo>
                <a:lnTo>
                  <a:pt x="0" y="98227"/>
                </a:lnTo>
                <a:lnTo>
                  <a:pt x="0" y="80368"/>
                </a:lnTo>
                <a:lnTo>
                  <a:pt x="0" y="80368"/>
                </a:lnTo>
                <a:lnTo>
                  <a:pt x="0" y="71438"/>
                </a:lnTo>
                <a:lnTo>
                  <a:pt x="0" y="71438"/>
                </a:lnTo>
                <a:lnTo>
                  <a:pt x="0" y="71438"/>
                </a:lnTo>
                <a:lnTo>
                  <a:pt x="0" y="62508"/>
                </a:lnTo>
                <a:lnTo>
                  <a:pt x="0" y="71438"/>
                </a:lnTo>
                <a:lnTo>
                  <a:pt x="0" y="89297"/>
                </a:lnTo>
                <a:lnTo>
                  <a:pt x="0" y="89297"/>
                </a:lnTo>
                <a:lnTo>
                  <a:pt x="0" y="98227"/>
                </a:lnTo>
                <a:lnTo>
                  <a:pt x="0" y="107157"/>
                </a:lnTo>
                <a:lnTo>
                  <a:pt x="0" y="116086"/>
                </a:lnTo>
                <a:lnTo>
                  <a:pt x="0" y="151805"/>
                </a:lnTo>
                <a:lnTo>
                  <a:pt x="0" y="250032"/>
                </a:lnTo>
                <a:lnTo>
                  <a:pt x="0" y="205383"/>
                </a:lnTo>
                <a:lnTo>
                  <a:pt x="0" y="419696"/>
                </a:lnTo>
                <a:lnTo>
                  <a:pt x="0" y="517922"/>
                </a:lnTo>
                <a:lnTo>
                  <a:pt x="0" y="535782"/>
                </a:lnTo>
                <a:lnTo>
                  <a:pt x="0" y="517922"/>
                </a:lnTo>
                <a:lnTo>
                  <a:pt x="0" y="482204"/>
                </a:lnTo>
                <a:lnTo>
                  <a:pt x="0" y="455414"/>
                </a:lnTo>
                <a:lnTo>
                  <a:pt x="0" y="258961"/>
                </a:lnTo>
                <a:lnTo>
                  <a:pt x="0" y="62508"/>
                </a:lnTo>
                <a:lnTo>
                  <a:pt x="0" y="8930"/>
                </a:lnTo>
                <a:lnTo>
                  <a:pt x="0" y="17860"/>
                </a:lnTo>
                <a:lnTo>
                  <a:pt x="0" y="44649"/>
                </a:lnTo>
                <a:lnTo>
                  <a:pt x="0" y="80368"/>
                </a:lnTo>
                <a:lnTo>
                  <a:pt x="0" y="125016"/>
                </a:lnTo>
                <a:lnTo>
                  <a:pt x="0" y="142875"/>
                </a:lnTo>
                <a:lnTo>
                  <a:pt x="0" y="142875"/>
                </a:lnTo>
                <a:lnTo>
                  <a:pt x="0" y="151805"/>
                </a:lnTo>
                <a:lnTo>
                  <a:pt x="0" y="142875"/>
                </a:lnTo>
                <a:lnTo>
                  <a:pt x="0" y="142875"/>
                </a:lnTo>
                <a:lnTo>
                  <a:pt x="0" y="125016"/>
                </a:lnTo>
                <a:lnTo>
                  <a:pt x="0" y="116086"/>
                </a:lnTo>
                <a:lnTo>
                  <a:pt x="0" y="160735"/>
                </a:lnTo>
                <a:lnTo>
                  <a:pt x="0" y="375047"/>
                </a:lnTo>
                <a:lnTo>
                  <a:pt x="0" y="482204"/>
                </a:lnTo>
                <a:lnTo>
                  <a:pt x="0" y="526852"/>
                </a:lnTo>
                <a:lnTo>
                  <a:pt x="0" y="517922"/>
                </a:lnTo>
                <a:lnTo>
                  <a:pt x="0" y="508993"/>
                </a:lnTo>
                <a:lnTo>
                  <a:pt x="0" y="482204"/>
                </a:lnTo>
                <a:lnTo>
                  <a:pt x="0" y="455414"/>
                </a:lnTo>
                <a:lnTo>
                  <a:pt x="0" y="419696"/>
                </a:lnTo>
                <a:lnTo>
                  <a:pt x="0" y="410766"/>
                </a:lnTo>
                <a:lnTo>
                  <a:pt x="0" y="437555"/>
                </a:lnTo>
                <a:lnTo>
                  <a:pt x="0" y="446485"/>
                </a:lnTo>
                <a:lnTo>
                  <a:pt x="0" y="473274"/>
                </a:lnTo>
                <a:lnTo>
                  <a:pt x="0" y="482204"/>
                </a:lnTo>
                <a:lnTo>
                  <a:pt x="0" y="500063"/>
                </a:lnTo>
                <a:lnTo>
                  <a:pt x="0" y="500063"/>
                </a:lnTo>
                <a:lnTo>
                  <a:pt x="0" y="500063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5822156" y="2223492"/>
            <a:ext cx="232173" cy="267892"/>
          </a:xfrm>
          <a:custGeom>
            <a:avLst/>
            <a:gdLst/>
            <a:ahLst/>
            <a:cxnLst/>
            <a:rect l="0" t="0" r="0" b="0"/>
            <a:pathLst>
              <a:path w="232173" h="267892">
                <a:moveTo>
                  <a:pt x="116086" y="17859"/>
                </a:moveTo>
                <a:lnTo>
                  <a:pt x="107157" y="17859"/>
                </a:lnTo>
                <a:lnTo>
                  <a:pt x="89297" y="8930"/>
                </a:lnTo>
                <a:lnTo>
                  <a:pt x="80367" y="8930"/>
                </a:lnTo>
                <a:lnTo>
                  <a:pt x="80367" y="0"/>
                </a:lnTo>
                <a:lnTo>
                  <a:pt x="71438" y="8930"/>
                </a:lnTo>
                <a:lnTo>
                  <a:pt x="62508" y="17859"/>
                </a:lnTo>
                <a:lnTo>
                  <a:pt x="53578" y="44648"/>
                </a:lnTo>
                <a:lnTo>
                  <a:pt x="44649" y="89297"/>
                </a:lnTo>
                <a:lnTo>
                  <a:pt x="17860" y="160734"/>
                </a:lnTo>
                <a:lnTo>
                  <a:pt x="8930" y="214312"/>
                </a:lnTo>
                <a:lnTo>
                  <a:pt x="0" y="258961"/>
                </a:lnTo>
                <a:lnTo>
                  <a:pt x="17860" y="267891"/>
                </a:lnTo>
                <a:lnTo>
                  <a:pt x="44649" y="267891"/>
                </a:lnTo>
                <a:lnTo>
                  <a:pt x="80367" y="258961"/>
                </a:lnTo>
                <a:lnTo>
                  <a:pt x="107157" y="232172"/>
                </a:lnTo>
                <a:lnTo>
                  <a:pt x="133946" y="205383"/>
                </a:lnTo>
                <a:lnTo>
                  <a:pt x="151805" y="178594"/>
                </a:lnTo>
                <a:lnTo>
                  <a:pt x="160735" y="151805"/>
                </a:lnTo>
                <a:lnTo>
                  <a:pt x="169664" y="116086"/>
                </a:lnTo>
                <a:lnTo>
                  <a:pt x="151805" y="89297"/>
                </a:lnTo>
                <a:lnTo>
                  <a:pt x="142875" y="71437"/>
                </a:lnTo>
                <a:lnTo>
                  <a:pt x="116086" y="53578"/>
                </a:lnTo>
                <a:lnTo>
                  <a:pt x="80367" y="35719"/>
                </a:lnTo>
                <a:lnTo>
                  <a:pt x="62508" y="26789"/>
                </a:lnTo>
                <a:lnTo>
                  <a:pt x="44649" y="26789"/>
                </a:lnTo>
                <a:lnTo>
                  <a:pt x="44649" y="26789"/>
                </a:lnTo>
                <a:lnTo>
                  <a:pt x="53578" y="35719"/>
                </a:lnTo>
                <a:lnTo>
                  <a:pt x="71438" y="35719"/>
                </a:lnTo>
                <a:lnTo>
                  <a:pt x="89297" y="26789"/>
                </a:lnTo>
                <a:lnTo>
                  <a:pt x="116086" y="26789"/>
                </a:lnTo>
                <a:lnTo>
                  <a:pt x="151805" y="17859"/>
                </a:lnTo>
                <a:lnTo>
                  <a:pt x="178594" y="8930"/>
                </a:lnTo>
                <a:lnTo>
                  <a:pt x="205383" y="8930"/>
                </a:lnTo>
                <a:lnTo>
                  <a:pt x="223242" y="8930"/>
                </a:lnTo>
                <a:lnTo>
                  <a:pt x="232172" y="8930"/>
                </a:lnTo>
                <a:lnTo>
                  <a:pt x="232172" y="0"/>
                </a:lnTo>
                <a:lnTo>
                  <a:pt x="232172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6081117" y="2089547"/>
            <a:ext cx="250032" cy="35719"/>
          </a:xfrm>
          <a:custGeom>
            <a:avLst/>
            <a:gdLst/>
            <a:ahLst/>
            <a:cxnLst/>
            <a:rect l="0" t="0" r="0" b="0"/>
            <a:pathLst>
              <a:path w="250032" h="35719">
                <a:moveTo>
                  <a:pt x="0" y="35718"/>
                </a:moveTo>
                <a:lnTo>
                  <a:pt x="8930" y="35718"/>
                </a:lnTo>
                <a:lnTo>
                  <a:pt x="26789" y="35718"/>
                </a:lnTo>
                <a:lnTo>
                  <a:pt x="44649" y="35718"/>
                </a:lnTo>
                <a:lnTo>
                  <a:pt x="89297" y="17859"/>
                </a:lnTo>
                <a:lnTo>
                  <a:pt x="116086" y="8929"/>
                </a:lnTo>
                <a:lnTo>
                  <a:pt x="151805" y="8929"/>
                </a:lnTo>
                <a:lnTo>
                  <a:pt x="187524" y="0"/>
                </a:lnTo>
                <a:lnTo>
                  <a:pt x="214313" y="8929"/>
                </a:lnTo>
                <a:lnTo>
                  <a:pt x="241102" y="8929"/>
                </a:lnTo>
                <a:lnTo>
                  <a:pt x="250031" y="8929"/>
                </a:lnTo>
                <a:lnTo>
                  <a:pt x="250031" y="892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6259711" y="2143125"/>
            <a:ext cx="17860" cy="321470"/>
          </a:xfrm>
          <a:custGeom>
            <a:avLst/>
            <a:gdLst/>
            <a:ahLst/>
            <a:cxnLst/>
            <a:rect l="0" t="0" r="0" b="0"/>
            <a:pathLst>
              <a:path w="17860" h="321470">
                <a:moveTo>
                  <a:pt x="0" y="0"/>
                </a:moveTo>
                <a:lnTo>
                  <a:pt x="8930" y="26789"/>
                </a:lnTo>
                <a:lnTo>
                  <a:pt x="8930" y="62508"/>
                </a:lnTo>
                <a:lnTo>
                  <a:pt x="8930" y="107156"/>
                </a:lnTo>
                <a:lnTo>
                  <a:pt x="8930" y="151804"/>
                </a:lnTo>
                <a:lnTo>
                  <a:pt x="0" y="205383"/>
                </a:lnTo>
                <a:lnTo>
                  <a:pt x="0" y="250031"/>
                </a:lnTo>
                <a:lnTo>
                  <a:pt x="0" y="294679"/>
                </a:lnTo>
                <a:lnTo>
                  <a:pt x="0" y="321469"/>
                </a:lnTo>
                <a:lnTo>
                  <a:pt x="0" y="321469"/>
                </a:lnTo>
                <a:lnTo>
                  <a:pt x="8930" y="321469"/>
                </a:lnTo>
                <a:lnTo>
                  <a:pt x="8930" y="312539"/>
                </a:lnTo>
                <a:lnTo>
                  <a:pt x="8930" y="294679"/>
                </a:lnTo>
                <a:lnTo>
                  <a:pt x="17859" y="267890"/>
                </a:lnTo>
                <a:lnTo>
                  <a:pt x="17859" y="26789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6375797" y="1937742"/>
            <a:ext cx="151806" cy="214313"/>
          </a:xfrm>
          <a:custGeom>
            <a:avLst/>
            <a:gdLst/>
            <a:ahLst/>
            <a:cxnLst/>
            <a:rect l="0" t="0" r="0" b="0"/>
            <a:pathLst>
              <a:path w="151806" h="214313">
                <a:moveTo>
                  <a:pt x="53578" y="0"/>
                </a:moveTo>
                <a:lnTo>
                  <a:pt x="53578" y="8930"/>
                </a:lnTo>
                <a:lnTo>
                  <a:pt x="53578" y="8930"/>
                </a:lnTo>
                <a:lnTo>
                  <a:pt x="44648" y="26789"/>
                </a:lnTo>
                <a:lnTo>
                  <a:pt x="35719" y="44648"/>
                </a:lnTo>
                <a:lnTo>
                  <a:pt x="26789" y="71437"/>
                </a:lnTo>
                <a:lnTo>
                  <a:pt x="17859" y="89297"/>
                </a:lnTo>
                <a:lnTo>
                  <a:pt x="0" y="125016"/>
                </a:lnTo>
                <a:lnTo>
                  <a:pt x="0" y="142875"/>
                </a:lnTo>
                <a:lnTo>
                  <a:pt x="0" y="160734"/>
                </a:lnTo>
                <a:lnTo>
                  <a:pt x="8930" y="178594"/>
                </a:lnTo>
                <a:lnTo>
                  <a:pt x="17859" y="187523"/>
                </a:lnTo>
                <a:lnTo>
                  <a:pt x="44648" y="196453"/>
                </a:lnTo>
                <a:lnTo>
                  <a:pt x="71437" y="205383"/>
                </a:lnTo>
                <a:lnTo>
                  <a:pt x="89297" y="205383"/>
                </a:lnTo>
                <a:lnTo>
                  <a:pt x="116086" y="214312"/>
                </a:lnTo>
                <a:lnTo>
                  <a:pt x="133945" y="214312"/>
                </a:lnTo>
                <a:lnTo>
                  <a:pt x="142875" y="205383"/>
                </a:lnTo>
                <a:lnTo>
                  <a:pt x="151805" y="196453"/>
                </a:lnTo>
                <a:lnTo>
                  <a:pt x="151805" y="187523"/>
                </a:lnTo>
                <a:lnTo>
                  <a:pt x="151805" y="187523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6438305" y="2062758"/>
            <a:ext cx="17860" cy="223243"/>
          </a:xfrm>
          <a:custGeom>
            <a:avLst/>
            <a:gdLst/>
            <a:ahLst/>
            <a:cxnLst/>
            <a:rect l="0" t="0" r="0" b="0"/>
            <a:pathLst>
              <a:path w="17860" h="223243">
                <a:moveTo>
                  <a:pt x="17859" y="0"/>
                </a:moveTo>
                <a:lnTo>
                  <a:pt x="8929" y="26789"/>
                </a:lnTo>
                <a:lnTo>
                  <a:pt x="0" y="71437"/>
                </a:lnTo>
                <a:lnTo>
                  <a:pt x="0" y="125015"/>
                </a:lnTo>
                <a:lnTo>
                  <a:pt x="0" y="178593"/>
                </a:lnTo>
                <a:lnTo>
                  <a:pt x="0" y="223242"/>
                </a:lnTo>
                <a:lnTo>
                  <a:pt x="0" y="22324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679406" y="2134195"/>
            <a:ext cx="169665" cy="303610"/>
          </a:xfrm>
          <a:custGeom>
            <a:avLst/>
            <a:gdLst/>
            <a:ahLst/>
            <a:cxnLst/>
            <a:rect l="0" t="0" r="0" b="0"/>
            <a:pathLst>
              <a:path w="169665" h="303610">
                <a:moveTo>
                  <a:pt x="169664" y="0"/>
                </a:moveTo>
                <a:lnTo>
                  <a:pt x="169664" y="8930"/>
                </a:lnTo>
                <a:lnTo>
                  <a:pt x="160735" y="8930"/>
                </a:lnTo>
                <a:lnTo>
                  <a:pt x="151805" y="26789"/>
                </a:lnTo>
                <a:lnTo>
                  <a:pt x="125016" y="53578"/>
                </a:lnTo>
                <a:lnTo>
                  <a:pt x="98227" y="98227"/>
                </a:lnTo>
                <a:lnTo>
                  <a:pt x="71438" y="142875"/>
                </a:lnTo>
                <a:lnTo>
                  <a:pt x="44649" y="196453"/>
                </a:lnTo>
                <a:lnTo>
                  <a:pt x="17860" y="241102"/>
                </a:lnTo>
                <a:lnTo>
                  <a:pt x="8930" y="276820"/>
                </a:lnTo>
                <a:lnTo>
                  <a:pt x="0" y="294680"/>
                </a:lnTo>
                <a:lnTo>
                  <a:pt x="0" y="303609"/>
                </a:lnTo>
                <a:lnTo>
                  <a:pt x="0" y="294680"/>
                </a:lnTo>
                <a:lnTo>
                  <a:pt x="8930" y="285750"/>
                </a:lnTo>
                <a:lnTo>
                  <a:pt x="8930" y="258961"/>
                </a:lnTo>
                <a:lnTo>
                  <a:pt x="8930" y="223242"/>
                </a:lnTo>
                <a:lnTo>
                  <a:pt x="8930" y="187524"/>
                </a:lnTo>
                <a:lnTo>
                  <a:pt x="8930" y="18752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6688336" y="2134195"/>
            <a:ext cx="196454" cy="348259"/>
          </a:xfrm>
          <a:custGeom>
            <a:avLst/>
            <a:gdLst/>
            <a:ahLst/>
            <a:cxnLst/>
            <a:rect l="0" t="0" r="0" b="0"/>
            <a:pathLst>
              <a:path w="196454" h="348259">
                <a:moveTo>
                  <a:pt x="0" y="0"/>
                </a:moveTo>
                <a:lnTo>
                  <a:pt x="0" y="0"/>
                </a:lnTo>
                <a:lnTo>
                  <a:pt x="8930" y="17859"/>
                </a:lnTo>
                <a:lnTo>
                  <a:pt x="17859" y="35719"/>
                </a:lnTo>
                <a:lnTo>
                  <a:pt x="17859" y="62508"/>
                </a:lnTo>
                <a:lnTo>
                  <a:pt x="35719" y="89297"/>
                </a:lnTo>
                <a:lnTo>
                  <a:pt x="53578" y="142875"/>
                </a:lnTo>
                <a:lnTo>
                  <a:pt x="71437" y="187524"/>
                </a:lnTo>
                <a:lnTo>
                  <a:pt x="98227" y="232172"/>
                </a:lnTo>
                <a:lnTo>
                  <a:pt x="125016" y="267891"/>
                </a:lnTo>
                <a:lnTo>
                  <a:pt x="151805" y="294680"/>
                </a:lnTo>
                <a:lnTo>
                  <a:pt x="169664" y="312539"/>
                </a:lnTo>
                <a:lnTo>
                  <a:pt x="187523" y="330399"/>
                </a:lnTo>
                <a:lnTo>
                  <a:pt x="187523" y="348258"/>
                </a:lnTo>
                <a:lnTo>
                  <a:pt x="196453" y="339328"/>
                </a:lnTo>
                <a:lnTo>
                  <a:pt x="196453" y="33932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7125891" y="2027039"/>
            <a:ext cx="258962" cy="330399"/>
          </a:xfrm>
          <a:custGeom>
            <a:avLst/>
            <a:gdLst/>
            <a:ahLst/>
            <a:cxnLst/>
            <a:rect l="0" t="0" r="0" b="0"/>
            <a:pathLst>
              <a:path w="258962" h="330399">
                <a:moveTo>
                  <a:pt x="80367" y="0"/>
                </a:moveTo>
                <a:lnTo>
                  <a:pt x="80367" y="17859"/>
                </a:lnTo>
                <a:lnTo>
                  <a:pt x="80367" y="44648"/>
                </a:lnTo>
                <a:lnTo>
                  <a:pt x="80367" y="80367"/>
                </a:lnTo>
                <a:lnTo>
                  <a:pt x="62507" y="125015"/>
                </a:lnTo>
                <a:lnTo>
                  <a:pt x="35718" y="169664"/>
                </a:lnTo>
                <a:lnTo>
                  <a:pt x="17859" y="214312"/>
                </a:lnTo>
                <a:lnTo>
                  <a:pt x="8929" y="250031"/>
                </a:lnTo>
                <a:lnTo>
                  <a:pt x="0" y="276820"/>
                </a:lnTo>
                <a:lnTo>
                  <a:pt x="0" y="285750"/>
                </a:lnTo>
                <a:lnTo>
                  <a:pt x="17859" y="294680"/>
                </a:lnTo>
                <a:lnTo>
                  <a:pt x="35718" y="294680"/>
                </a:lnTo>
                <a:lnTo>
                  <a:pt x="62507" y="303609"/>
                </a:lnTo>
                <a:lnTo>
                  <a:pt x="107156" y="294680"/>
                </a:lnTo>
                <a:lnTo>
                  <a:pt x="142875" y="294680"/>
                </a:lnTo>
                <a:lnTo>
                  <a:pt x="178593" y="294680"/>
                </a:lnTo>
                <a:lnTo>
                  <a:pt x="205382" y="303609"/>
                </a:lnTo>
                <a:lnTo>
                  <a:pt x="232172" y="312539"/>
                </a:lnTo>
                <a:lnTo>
                  <a:pt x="250031" y="312539"/>
                </a:lnTo>
                <a:lnTo>
                  <a:pt x="258961" y="330398"/>
                </a:lnTo>
                <a:lnTo>
                  <a:pt x="250031" y="330398"/>
                </a:lnTo>
                <a:lnTo>
                  <a:pt x="241101" y="330398"/>
                </a:lnTo>
                <a:lnTo>
                  <a:pt x="241101" y="33039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268766" y="2196703"/>
            <a:ext cx="44649" cy="285751"/>
          </a:xfrm>
          <a:custGeom>
            <a:avLst/>
            <a:gdLst/>
            <a:ahLst/>
            <a:cxnLst/>
            <a:rect l="0" t="0" r="0" b="0"/>
            <a:pathLst>
              <a:path w="44649" h="285751">
                <a:moveTo>
                  <a:pt x="0" y="0"/>
                </a:moveTo>
                <a:lnTo>
                  <a:pt x="8929" y="35719"/>
                </a:lnTo>
                <a:lnTo>
                  <a:pt x="8929" y="71437"/>
                </a:lnTo>
                <a:lnTo>
                  <a:pt x="8929" y="116086"/>
                </a:lnTo>
                <a:lnTo>
                  <a:pt x="8929" y="160734"/>
                </a:lnTo>
                <a:lnTo>
                  <a:pt x="0" y="205383"/>
                </a:lnTo>
                <a:lnTo>
                  <a:pt x="0" y="241101"/>
                </a:lnTo>
                <a:lnTo>
                  <a:pt x="0" y="267891"/>
                </a:lnTo>
                <a:lnTo>
                  <a:pt x="8929" y="285750"/>
                </a:lnTo>
                <a:lnTo>
                  <a:pt x="17859" y="285750"/>
                </a:lnTo>
                <a:lnTo>
                  <a:pt x="26789" y="285750"/>
                </a:lnTo>
                <a:lnTo>
                  <a:pt x="35718" y="258961"/>
                </a:lnTo>
                <a:lnTo>
                  <a:pt x="44648" y="223242"/>
                </a:lnTo>
                <a:lnTo>
                  <a:pt x="44648" y="22324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7536656" y="2169914"/>
            <a:ext cx="26790" cy="267891"/>
          </a:xfrm>
          <a:custGeom>
            <a:avLst/>
            <a:gdLst/>
            <a:ahLst/>
            <a:cxnLst/>
            <a:rect l="0" t="0" r="0" b="0"/>
            <a:pathLst>
              <a:path w="26790" h="267891">
                <a:moveTo>
                  <a:pt x="26789" y="0"/>
                </a:moveTo>
                <a:lnTo>
                  <a:pt x="17860" y="44648"/>
                </a:lnTo>
                <a:lnTo>
                  <a:pt x="26789" y="89297"/>
                </a:lnTo>
                <a:lnTo>
                  <a:pt x="17860" y="133945"/>
                </a:lnTo>
                <a:lnTo>
                  <a:pt x="8930" y="196453"/>
                </a:lnTo>
                <a:lnTo>
                  <a:pt x="0" y="232172"/>
                </a:lnTo>
                <a:lnTo>
                  <a:pt x="0" y="258961"/>
                </a:lnTo>
                <a:lnTo>
                  <a:pt x="0" y="267890"/>
                </a:lnTo>
                <a:lnTo>
                  <a:pt x="8930" y="267890"/>
                </a:lnTo>
                <a:lnTo>
                  <a:pt x="8930" y="250031"/>
                </a:lnTo>
                <a:lnTo>
                  <a:pt x="17860" y="223242"/>
                </a:lnTo>
                <a:lnTo>
                  <a:pt x="26789" y="187523"/>
                </a:lnTo>
                <a:lnTo>
                  <a:pt x="26789" y="187523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670602" y="2169914"/>
            <a:ext cx="44649" cy="312540"/>
          </a:xfrm>
          <a:custGeom>
            <a:avLst/>
            <a:gdLst/>
            <a:ahLst/>
            <a:cxnLst/>
            <a:rect l="0" t="0" r="0" b="0"/>
            <a:pathLst>
              <a:path w="44649" h="312540">
                <a:moveTo>
                  <a:pt x="17859" y="0"/>
                </a:moveTo>
                <a:lnTo>
                  <a:pt x="17859" y="35719"/>
                </a:lnTo>
                <a:lnTo>
                  <a:pt x="26789" y="89297"/>
                </a:lnTo>
                <a:lnTo>
                  <a:pt x="35718" y="133945"/>
                </a:lnTo>
                <a:lnTo>
                  <a:pt x="35718" y="178594"/>
                </a:lnTo>
                <a:lnTo>
                  <a:pt x="44648" y="232172"/>
                </a:lnTo>
                <a:lnTo>
                  <a:pt x="44648" y="267890"/>
                </a:lnTo>
                <a:lnTo>
                  <a:pt x="35718" y="294680"/>
                </a:lnTo>
                <a:lnTo>
                  <a:pt x="35718" y="312539"/>
                </a:lnTo>
                <a:lnTo>
                  <a:pt x="35718" y="303609"/>
                </a:lnTo>
                <a:lnTo>
                  <a:pt x="17859" y="285750"/>
                </a:lnTo>
                <a:lnTo>
                  <a:pt x="0" y="250031"/>
                </a:lnTo>
                <a:lnTo>
                  <a:pt x="0" y="25003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7492008" y="2107406"/>
            <a:ext cx="375048" cy="80368"/>
          </a:xfrm>
          <a:custGeom>
            <a:avLst/>
            <a:gdLst/>
            <a:ahLst/>
            <a:cxnLst/>
            <a:rect l="0" t="0" r="0" b="0"/>
            <a:pathLst>
              <a:path w="375048" h="80368">
                <a:moveTo>
                  <a:pt x="0" y="35719"/>
                </a:moveTo>
                <a:lnTo>
                  <a:pt x="26789" y="53578"/>
                </a:lnTo>
                <a:lnTo>
                  <a:pt x="62508" y="62508"/>
                </a:lnTo>
                <a:lnTo>
                  <a:pt x="116086" y="71438"/>
                </a:lnTo>
                <a:lnTo>
                  <a:pt x="160734" y="71438"/>
                </a:lnTo>
                <a:lnTo>
                  <a:pt x="205383" y="71438"/>
                </a:lnTo>
                <a:lnTo>
                  <a:pt x="250031" y="80367"/>
                </a:lnTo>
                <a:lnTo>
                  <a:pt x="285750" y="80367"/>
                </a:lnTo>
                <a:lnTo>
                  <a:pt x="321469" y="71438"/>
                </a:lnTo>
                <a:lnTo>
                  <a:pt x="348258" y="62508"/>
                </a:lnTo>
                <a:lnTo>
                  <a:pt x="366117" y="35719"/>
                </a:lnTo>
                <a:lnTo>
                  <a:pt x="375047" y="8930"/>
                </a:lnTo>
                <a:lnTo>
                  <a:pt x="375047" y="0"/>
                </a:lnTo>
                <a:lnTo>
                  <a:pt x="375047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893844" y="2116336"/>
            <a:ext cx="133946" cy="321469"/>
          </a:xfrm>
          <a:custGeom>
            <a:avLst/>
            <a:gdLst/>
            <a:ahLst/>
            <a:cxnLst/>
            <a:rect l="0" t="0" r="0" b="0"/>
            <a:pathLst>
              <a:path w="133946" h="321469">
                <a:moveTo>
                  <a:pt x="0" y="44648"/>
                </a:moveTo>
                <a:lnTo>
                  <a:pt x="8929" y="107156"/>
                </a:lnTo>
                <a:lnTo>
                  <a:pt x="17859" y="160734"/>
                </a:lnTo>
                <a:lnTo>
                  <a:pt x="26789" y="214312"/>
                </a:lnTo>
                <a:lnTo>
                  <a:pt x="35719" y="250031"/>
                </a:lnTo>
                <a:lnTo>
                  <a:pt x="35719" y="285750"/>
                </a:lnTo>
                <a:lnTo>
                  <a:pt x="35719" y="303609"/>
                </a:lnTo>
                <a:lnTo>
                  <a:pt x="35719" y="321468"/>
                </a:lnTo>
                <a:lnTo>
                  <a:pt x="35719" y="312539"/>
                </a:lnTo>
                <a:lnTo>
                  <a:pt x="35719" y="303609"/>
                </a:lnTo>
                <a:lnTo>
                  <a:pt x="35719" y="294679"/>
                </a:lnTo>
                <a:lnTo>
                  <a:pt x="35719" y="258961"/>
                </a:lnTo>
                <a:lnTo>
                  <a:pt x="35719" y="223242"/>
                </a:lnTo>
                <a:lnTo>
                  <a:pt x="44648" y="178593"/>
                </a:lnTo>
                <a:lnTo>
                  <a:pt x="53578" y="133945"/>
                </a:lnTo>
                <a:lnTo>
                  <a:pt x="53578" y="107156"/>
                </a:lnTo>
                <a:lnTo>
                  <a:pt x="71437" y="71437"/>
                </a:lnTo>
                <a:lnTo>
                  <a:pt x="80367" y="53578"/>
                </a:lnTo>
                <a:lnTo>
                  <a:pt x="89297" y="44648"/>
                </a:lnTo>
                <a:lnTo>
                  <a:pt x="98226" y="26789"/>
                </a:lnTo>
                <a:lnTo>
                  <a:pt x="116086" y="17859"/>
                </a:lnTo>
                <a:lnTo>
                  <a:pt x="133945" y="0"/>
                </a:lnTo>
                <a:lnTo>
                  <a:pt x="133945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8081367" y="1902023"/>
            <a:ext cx="250032" cy="223243"/>
          </a:xfrm>
          <a:custGeom>
            <a:avLst/>
            <a:gdLst/>
            <a:ahLst/>
            <a:cxnLst/>
            <a:rect l="0" t="0" r="0" b="0"/>
            <a:pathLst>
              <a:path w="250032" h="223243">
                <a:moveTo>
                  <a:pt x="0" y="0"/>
                </a:moveTo>
                <a:lnTo>
                  <a:pt x="17860" y="8930"/>
                </a:lnTo>
                <a:lnTo>
                  <a:pt x="53578" y="8930"/>
                </a:lnTo>
                <a:lnTo>
                  <a:pt x="80367" y="17860"/>
                </a:lnTo>
                <a:lnTo>
                  <a:pt x="107156" y="17860"/>
                </a:lnTo>
                <a:lnTo>
                  <a:pt x="116085" y="35719"/>
                </a:lnTo>
                <a:lnTo>
                  <a:pt x="116085" y="62508"/>
                </a:lnTo>
                <a:lnTo>
                  <a:pt x="107156" y="89297"/>
                </a:lnTo>
                <a:lnTo>
                  <a:pt x="98227" y="107156"/>
                </a:lnTo>
                <a:lnTo>
                  <a:pt x="80367" y="133946"/>
                </a:lnTo>
                <a:lnTo>
                  <a:pt x="71438" y="151805"/>
                </a:lnTo>
                <a:lnTo>
                  <a:pt x="80367" y="160735"/>
                </a:lnTo>
                <a:lnTo>
                  <a:pt x="98227" y="187524"/>
                </a:lnTo>
                <a:lnTo>
                  <a:pt x="125015" y="205383"/>
                </a:lnTo>
                <a:lnTo>
                  <a:pt x="169663" y="214313"/>
                </a:lnTo>
                <a:lnTo>
                  <a:pt x="214312" y="223242"/>
                </a:lnTo>
                <a:lnTo>
                  <a:pt x="250031" y="223242"/>
                </a:lnTo>
                <a:lnTo>
                  <a:pt x="250031" y="22324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8384976" y="2277070"/>
            <a:ext cx="8930" cy="17860"/>
          </a:xfrm>
          <a:custGeom>
            <a:avLst/>
            <a:gdLst/>
            <a:ahLst/>
            <a:cxnLst/>
            <a:rect l="0" t="0" r="0" b="0"/>
            <a:pathLst>
              <a:path w="8930" h="17860">
                <a:moveTo>
                  <a:pt x="8929" y="0"/>
                </a:moveTo>
                <a:lnTo>
                  <a:pt x="0" y="17859"/>
                </a:lnTo>
                <a:lnTo>
                  <a:pt x="0" y="1785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6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7" grpId="0" animBg="1" autoUpdateAnimBg="0"/>
      <p:bldP spid="18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08372"/>
              </p:ext>
            </p:extLst>
          </p:nvPr>
        </p:nvGraphicFramePr>
        <p:xfrm>
          <a:off x="2468032" y="421216"/>
          <a:ext cx="3655277" cy="797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3" imgW="1803400" imgH="393700" progId="Equation.3">
                  <p:embed/>
                </p:oleObj>
              </mc:Choice>
              <mc:Fallback>
                <p:oleObj name="Equation" r:id="rId3" imgW="1803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68032" y="421216"/>
                        <a:ext cx="3655277" cy="797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1388534"/>
            <a:ext cx="2662170" cy="208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4066" y="3659201"/>
            <a:ext cx="334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Graph of albedo: Sellers (1969)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566" y="1612900"/>
            <a:ext cx="4279900" cy="1384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167" y="3285067"/>
            <a:ext cx="4749800" cy="35052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000375" y="901898"/>
            <a:ext cx="35720" cy="35720"/>
          </a:xfrm>
          <a:custGeom>
            <a:avLst/>
            <a:gdLst/>
            <a:ahLst/>
            <a:cxnLst/>
            <a:rect l="0" t="0" r="0" b="0"/>
            <a:pathLst>
              <a:path w="35720" h="35720">
                <a:moveTo>
                  <a:pt x="0" y="8930"/>
                </a:moveTo>
                <a:lnTo>
                  <a:pt x="8930" y="8930"/>
                </a:lnTo>
                <a:lnTo>
                  <a:pt x="0" y="893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8930" y="8930"/>
                </a:lnTo>
                <a:lnTo>
                  <a:pt x="8930" y="17860"/>
                </a:lnTo>
                <a:lnTo>
                  <a:pt x="8930" y="8930"/>
                </a:lnTo>
                <a:lnTo>
                  <a:pt x="8930" y="8930"/>
                </a:lnTo>
                <a:lnTo>
                  <a:pt x="8930" y="17860"/>
                </a:lnTo>
                <a:lnTo>
                  <a:pt x="17859" y="26789"/>
                </a:lnTo>
                <a:lnTo>
                  <a:pt x="35719" y="35719"/>
                </a:lnTo>
                <a:lnTo>
                  <a:pt x="35719" y="35719"/>
                </a:lnTo>
                <a:lnTo>
                  <a:pt x="35719" y="35719"/>
                </a:lnTo>
                <a:lnTo>
                  <a:pt x="26789" y="35719"/>
                </a:lnTo>
                <a:lnTo>
                  <a:pt x="26789" y="35719"/>
                </a:lnTo>
                <a:lnTo>
                  <a:pt x="8930" y="35719"/>
                </a:lnTo>
                <a:lnTo>
                  <a:pt x="0" y="26789"/>
                </a:lnTo>
                <a:lnTo>
                  <a:pt x="0" y="2678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55789" y="982266"/>
            <a:ext cx="53579" cy="17860"/>
          </a:xfrm>
          <a:custGeom>
            <a:avLst/>
            <a:gdLst/>
            <a:ahLst/>
            <a:cxnLst/>
            <a:rect l="0" t="0" r="0" b="0"/>
            <a:pathLst>
              <a:path w="53579" h="17860">
                <a:moveTo>
                  <a:pt x="0" y="8929"/>
                </a:moveTo>
                <a:lnTo>
                  <a:pt x="17859" y="0"/>
                </a:lnTo>
                <a:lnTo>
                  <a:pt x="35719" y="0"/>
                </a:lnTo>
                <a:lnTo>
                  <a:pt x="44649" y="8929"/>
                </a:lnTo>
                <a:lnTo>
                  <a:pt x="35719" y="8929"/>
                </a:lnTo>
                <a:lnTo>
                  <a:pt x="35719" y="8929"/>
                </a:lnTo>
                <a:lnTo>
                  <a:pt x="35719" y="8929"/>
                </a:lnTo>
                <a:lnTo>
                  <a:pt x="35719" y="8929"/>
                </a:lnTo>
                <a:lnTo>
                  <a:pt x="53578" y="17859"/>
                </a:lnTo>
                <a:lnTo>
                  <a:pt x="53578" y="17859"/>
                </a:lnTo>
                <a:lnTo>
                  <a:pt x="53578" y="1785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446859" y="1026914"/>
            <a:ext cx="35720" cy="267892"/>
          </a:xfrm>
          <a:custGeom>
            <a:avLst/>
            <a:gdLst/>
            <a:ahLst/>
            <a:cxnLst/>
            <a:rect l="0" t="0" r="0" b="0"/>
            <a:pathLst>
              <a:path w="35720" h="267892">
                <a:moveTo>
                  <a:pt x="17860" y="80367"/>
                </a:moveTo>
                <a:lnTo>
                  <a:pt x="17860" y="71437"/>
                </a:lnTo>
                <a:lnTo>
                  <a:pt x="26789" y="62508"/>
                </a:lnTo>
                <a:lnTo>
                  <a:pt x="17860" y="44648"/>
                </a:lnTo>
                <a:lnTo>
                  <a:pt x="17860" y="35719"/>
                </a:lnTo>
                <a:lnTo>
                  <a:pt x="17860" y="26789"/>
                </a:lnTo>
                <a:lnTo>
                  <a:pt x="26789" y="8930"/>
                </a:lnTo>
                <a:lnTo>
                  <a:pt x="26789" y="8930"/>
                </a:lnTo>
                <a:lnTo>
                  <a:pt x="17860" y="0"/>
                </a:lnTo>
                <a:lnTo>
                  <a:pt x="17860" y="8930"/>
                </a:lnTo>
                <a:lnTo>
                  <a:pt x="17860" y="8930"/>
                </a:lnTo>
                <a:lnTo>
                  <a:pt x="26789" y="17859"/>
                </a:lnTo>
                <a:lnTo>
                  <a:pt x="26789" y="35719"/>
                </a:lnTo>
                <a:lnTo>
                  <a:pt x="26789" y="62508"/>
                </a:lnTo>
                <a:lnTo>
                  <a:pt x="26789" y="107156"/>
                </a:lnTo>
                <a:lnTo>
                  <a:pt x="26789" y="151805"/>
                </a:lnTo>
                <a:lnTo>
                  <a:pt x="26789" y="187523"/>
                </a:lnTo>
                <a:lnTo>
                  <a:pt x="26789" y="214313"/>
                </a:lnTo>
                <a:lnTo>
                  <a:pt x="35719" y="241102"/>
                </a:lnTo>
                <a:lnTo>
                  <a:pt x="26789" y="258961"/>
                </a:lnTo>
                <a:lnTo>
                  <a:pt x="26789" y="267891"/>
                </a:lnTo>
                <a:lnTo>
                  <a:pt x="17860" y="267891"/>
                </a:lnTo>
                <a:lnTo>
                  <a:pt x="17860" y="267891"/>
                </a:lnTo>
                <a:lnTo>
                  <a:pt x="8930" y="267891"/>
                </a:lnTo>
                <a:lnTo>
                  <a:pt x="0" y="258961"/>
                </a:lnTo>
                <a:lnTo>
                  <a:pt x="0" y="241102"/>
                </a:lnTo>
                <a:lnTo>
                  <a:pt x="0" y="24110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393281" y="1205508"/>
            <a:ext cx="169665" cy="151806"/>
          </a:xfrm>
          <a:custGeom>
            <a:avLst/>
            <a:gdLst/>
            <a:ahLst/>
            <a:cxnLst/>
            <a:rect l="0" t="0" r="0" b="0"/>
            <a:pathLst>
              <a:path w="169665" h="151806">
                <a:moveTo>
                  <a:pt x="0" y="0"/>
                </a:moveTo>
                <a:lnTo>
                  <a:pt x="8930" y="17859"/>
                </a:lnTo>
                <a:lnTo>
                  <a:pt x="17860" y="44648"/>
                </a:lnTo>
                <a:lnTo>
                  <a:pt x="35719" y="80367"/>
                </a:lnTo>
                <a:lnTo>
                  <a:pt x="53578" y="116086"/>
                </a:lnTo>
                <a:lnTo>
                  <a:pt x="80367" y="142875"/>
                </a:lnTo>
                <a:lnTo>
                  <a:pt x="89297" y="151805"/>
                </a:lnTo>
                <a:lnTo>
                  <a:pt x="107157" y="151805"/>
                </a:lnTo>
                <a:lnTo>
                  <a:pt x="116086" y="142875"/>
                </a:lnTo>
                <a:lnTo>
                  <a:pt x="125016" y="133945"/>
                </a:lnTo>
                <a:lnTo>
                  <a:pt x="133946" y="116086"/>
                </a:lnTo>
                <a:lnTo>
                  <a:pt x="151805" y="89297"/>
                </a:lnTo>
                <a:lnTo>
                  <a:pt x="160735" y="53578"/>
                </a:lnTo>
                <a:lnTo>
                  <a:pt x="160735" y="17859"/>
                </a:lnTo>
                <a:lnTo>
                  <a:pt x="169664" y="0"/>
                </a:lnTo>
                <a:lnTo>
                  <a:pt x="169664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509367" y="1446609"/>
            <a:ext cx="196454" cy="250032"/>
          </a:xfrm>
          <a:custGeom>
            <a:avLst/>
            <a:gdLst/>
            <a:ahLst/>
            <a:cxnLst/>
            <a:rect l="0" t="0" r="0" b="0"/>
            <a:pathLst>
              <a:path w="196454" h="250032">
                <a:moveTo>
                  <a:pt x="151805" y="26789"/>
                </a:moveTo>
                <a:lnTo>
                  <a:pt x="160735" y="26789"/>
                </a:lnTo>
                <a:lnTo>
                  <a:pt x="160735" y="26789"/>
                </a:lnTo>
                <a:lnTo>
                  <a:pt x="160735" y="17860"/>
                </a:lnTo>
                <a:lnTo>
                  <a:pt x="142875" y="8930"/>
                </a:lnTo>
                <a:lnTo>
                  <a:pt x="125016" y="0"/>
                </a:lnTo>
                <a:lnTo>
                  <a:pt x="98227" y="0"/>
                </a:lnTo>
                <a:lnTo>
                  <a:pt x="62508" y="8930"/>
                </a:lnTo>
                <a:lnTo>
                  <a:pt x="26789" y="26789"/>
                </a:lnTo>
                <a:lnTo>
                  <a:pt x="8930" y="26789"/>
                </a:lnTo>
                <a:lnTo>
                  <a:pt x="0" y="44649"/>
                </a:lnTo>
                <a:lnTo>
                  <a:pt x="17860" y="53578"/>
                </a:lnTo>
                <a:lnTo>
                  <a:pt x="35719" y="71438"/>
                </a:lnTo>
                <a:lnTo>
                  <a:pt x="80367" y="80367"/>
                </a:lnTo>
                <a:lnTo>
                  <a:pt x="116086" y="98227"/>
                </a:lnTo>
                <a:lnTo>
                  <a:pt x="151805" y="116086"/>
                </a:lnTo>
                <a:lnTo>
                  <a:pt x="178594" y="133945"/>
                </a:lnTo>
                <a:lnTo>
                  <a:pt x="196453" y="160735"/>
                </a:lnTo>
                <a:lnTo>
                  <a:pt x="187524" y="169664"/>
                </a:lnTo>
                <a:lnTo>
                  <a:pt x="169664" y="196453"/>
                </a:lnTo>
                <a:lnTo>
                  <a:pt x="133946" y="214313"/>
                </a:lnTo>
                <a:lnTo>
                  <a:pt x="89297" y="232172"/>
                </a:lnTo>
                <a:lnTo>
                  <a:pt x="53578" y="241102"/>
                </a:lnTo>
                <a:lnTo>
                  <a:pt x="17860" y="250031"/>
                </a:lnTo>
                <a:lnTo>
                  <a:pt x="8930" y="250031"/>
                </a:lnTo>
                <a:lnTo>
                  <a:pt x="8930" y="232172"/>
                </a:lnTo>
                <a:lnTo>
                  <a:pt x="8930" y="23217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741539" y="1580554"/>
            <a:ext cx="133946" cy="151806"/>
          </a:xfrm>
          <a:custGeom>
            <a:avLst/>
            <a:gdLst/>
            <a:ahLst/>
            <a:cxnLst/>
            <a:rect l="0" t="0" r="0" b="0"/>
            <a:pathLst>
              <a:path w="133946" h="151806">
                <a:moveTo>
                  <a:pt x="44649" y="17860"/>
                </a:moveTo>
                <a:lnTo>
                  <a:pt x="35719" y="26790"/>
                </a:lnTo>
                <a:lnTo>
                  <a:pt x="17859" y="44649"/>
                </a:lnTo>
                <a:lnTo>
                  <a:pt x="0" y="62508"/>
                </a:lnTo>
                <a:lnTo>
                  <a:pt x="0" y="89297"/>
                </a:lnTo>
                <a:lnTo>
                  <a:pt x="0" y="116086"/>
                </a:lnTo>
                <a:lnTo>
                  <a:pt x="8930" y="142875"/>
                </a:lnTo>
                <a:lnTo>
                  <a:pt x="17859" y="151805"/>
                </a:lnTo>
                <a:lnTo>
                  <a:pt x="44649" y="151805"/>
                </a:lnTo>
                <a:lnTo>
                  <a:pt x="80367" y="142875"/>
                </a:lnTo>
                <a:lnTo>
                  <a:pt x="98227" y="116086"/>
                </a:lnTo>
                <a:lnTo>
                  <a:pt x="116086" y="89297"/>
                </a:lnTo>
                <a:lnTo>
                  <a:pt x="133945" y="62508"/>
                </a:lnTo>
                <a:lnTo>
                  <a:pt x="125016" y="35719"/>
                </a:lnTo>
                <a:lnTo>
                  <a:pt x="107156" y="8930"/>
                </a:lnTo>
                <a:lnTo>
                  <a:pt x="89297" y="0"/>
                </a:lnTo>
                <a:lnTo>
                  <a:pt x="62508" y="0"/>
                </a:lnTo>
                <a:lnTo>
                  <a:pt x="26789" y="0"/>
                </a:lnTo>
                <a:lnTo>
                  <a:pt x="17859" y="8930"/>
                </a:lnTo>
                <a:lnTo>
                  <a:pt x="17859" y="893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911203" y="1446609"/>
            <a:ext cx="160736" cy="392907"/>
          </a:xfrm>
          <a:custGeom>
            <a:avLst/>
            <a:gdLst/>
            <a:ahLst/>
            <a:cxnLst/>
            <a:rect l="0" t="0" r="0" b="0"/>
            <a:pathLst>
              <a:path w="160736" h="392907">
                <a:moveTo>
                  <a:pt x="160735" y="0"/>
                </a:moveTo>
                <a:lnTo>
                  <a:pt x="160735" y="8930"/>
                </a:lnTo>
                <a:lnTo>
                  <a:pt x="142875" y="35719"/>
                </a:lnTo>
                <a:lnTo>
                  <a:pt x="133945" y="71438"/>
                </a:lnTo>
                <a:lnTo>
                  <a:pt x="107156" y="116086"/>
                </a:lnTo>
                <a:lnTo>
                  <a:pt x="71438" y="169664"/>
                </a:lnTo>
                <a:lnTo>
                  <a:pt x="35719" y="223242"/>
                </a:lnTo>
                <a:lnTo>
                  <a:pt x="8930" y="276820"/>
                </a:lnTo>
                <a:lnTo>
                  <a:pt x="8930" y="321469"/>
                </a:lnTo>
                <a:lnTo>
                  <a:pt x="0" y="348258"/>
                </a:lnTo>
                <a:lnTo>
                  <a:pt x="0" y="375047"/>
                </a:lnTo>
                <a:lnTo>
                  <a:pt x="0" y="383977"/>
                </a:lnTo>
                <a:lnTo>
                  <a:pt x="8930" y="392906"/>
                </a:lnTo>
                <a:lnTo>
                  <a:pt x="8930" y="392906"/>
                </a:lnTo>
                <a:lnTo>
                  <a:pt x="8930" y="375047"/>
                </a:lnTo>
                <a:lnTo>
                  <a:pt x="8930" y="357188"/>
                </a:lnTo>
                <a:lnTo>
                  <a:pt x="17860" y="330399"/>
                </a:lnTo>
                <a:lnTo>
                  <a:pt x="17860" y="33039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018359" y="1562695"/>
            <a:ext cx="205384" cy="223243"/>
          </a:xfrm>
          <a:custGeom>
            <a:avLst/>
            <a:gdLst/>
            <a:ahLst/>
            <a:cxnLst/>
            <a:rect l="0" t="0" r="0" b="0"/>
            <a:pathLst>
              <a:path w="205384" h="223243">
                <a:moveTo>
                  <a:pt x="116086" y="0"/>
                </a:moveTo>
                <a:lnTo>
                  <a:pt x="107157" y="8930"/>
                </a:lnTo>
                <a:lnTo>
                  <a:pt x="98227" y="35719"/>
                </a:lnTo>
                <a:lnTo>
                  <a:pt x="80368" y="62508"/>
                </a:lnTo>
                <a:lnTo>
                  <a:pt x="53579" y="98227"/>
                </a:lnTo>
                <a:lnTo>
                  <a:pt x="26789" y="133945"/>
                </a:lnTo>
                <a:lnTo>
                  <a:pt x="17860" y="169664"/>
                </a:lnTo>
                <a:lnTo>
                  <a:pt x="0" y="187524"/>
                </a:lnTo>
                <a:lnTo>
                  <a:pt x="0" y="205383"/>
                </a:lnTo>
                <a:lnTo>
                  <a:pt x="8930" y="214313"/>
                </a:lnTo>
                <a:lnTo>
                  <a:pt x="35719" y="214313"/>
                </a:lnTo>
                <a:lnTo>
                  <a:pt x="62508" y="214313"/>
                </a:lnTo>
                <a:lnTo>
                  <a:pt x="98227" y="214313"/>
                </a:lnTo>
                <a:lnTo>
                  <a:pt x="133946" y="214313"/>
                </a:lnTo>
                <a:lnTo>
                  <a:pt x="169664" y="214313"/>
                </a:lnTo>
                <a:lnTo>
                  <a:pt x="196454" y="214313"/>
                </a:lnTo>
                <a:lnTo>
                  <a:pt x="205383" y="214313"/>
                </a:lnTo>
                <a:lnTo>
                  <a:pt x="205383" y="223242"/>
                </a:lnTo>
                <a:lnTo>
                  <a:pt x="196454" y="223242"/>
                </a:lnTo>
                <a:lnTo>
                  <a:pt x="187524" y="223242"/>
                </a:lnTo>
                <a:lnTo>
                  <a:pt x="178594" y="214313"/>
                </a:lnTo>
                <a:lnTo>
                  <a:pt x="169664" y="205383"/>
                </a:lnTo>
                <a:lnTo>
                  <a:pt x="151805" y="187524"/>
                </a:lnTo>
                <a:lnTo>
                  <a:pt x="151805" y="18752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089797" y="1660922"/>
            <a:ext cx="53579" cy="366118"/>
          </a:xfrm>
          <a:custGeom>
            <a:avLst/>
            <a:gdLst/>
            <a:ahLst/>
            <a:cxnLst/>
            <a:rect l="0" t="0" r="0" b="0"/>
            <a:pathLst>
              <a:path w="53579" h="366118">
                <a:moveTo>
                  <a:pt x="53578" y="0"/>
                </a:moveTo>
                <a:lnTo>
                  <a:pt x="53578" y="26789"/>
                </a:lnTo>
                <a:lnTo>
                  <a:pt x="44648" y="62507"/>
                </a:lnTo>
                <a:lnTo>
                  <a:pt x="35719" y="116086"/>
                </a:lnTo>
                <a:lnTo>
                  <a:pt x="26789" y="178593"/>
                </a:lnTo>
                <a:lnTo>
                  <a:pt x="17859" y="250031"/>
                </a:lnTo>
                <a:lnTo>
                  <a:pt x="8930" y="312539"/>
                </a:lnTo>
                <a:lnTo>
                  <a:pt x="0" y="366117"/>
                </a:lnTo>
                <a:lnTo>
                  <a:pt x="0" y="36611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902398" y="4679156"/>
            <a:ext cx="3312915" cy="1071563"/>
          </a:xfrm>
          <a:custGeom>
            <a:avLst/>
            <a:gdLst/>
            <a:ahLst/>
            <a:cxnLst/>
            <a:rect l="0" t="0" r="0" b="0"/>
            <a:pathLst>
              <a:path w="3312915" h="1071563">
                <a:moveTo>
                  <a:pt x="8930" y="991195"/>
                </a:moveTo>
                <a:lnTo>
                  <a:pt x="0" y="1000124"/>
                </a:lnTo>
                <a:lnTo>
                  <a:pt x="0" y="1000124"/>
                </a:lnTo>
                <a:lnTo>
                  <a:pt x="0" y="991195"/>
                </a:lnTo>
                <a:lnTo>
                  <a:pt x="0" y="982265"/>
                </a:lnTo>
                <a:lnTo>
                  <a:pt x="0" y="991195"/>
                </a:lnTo>
                <a:lnTo>
                  <a:pt x="0" y="1000124"/>
                </a:lnTo>
                <a:lnTo>
                  <a:pt x="0" y="1000124"/>
                </a:lnTo>
                <a:lnTo>
                  <a:pt x="17860" y="1000124"/>
                </a:lnTo>
                <a:lnTo>
                  <a:pt x="26790" y="1000124"/>
                </a:lnTo>
                <a:lnTo>
                  <a:pt x="35719" y="1000124"/>
                </a:lnTo>
                <a:lnTo>
                  <a:pt x="44649" y="1000124"/>
                </a:lnTo>
                <a:lnTo>
                  <a:pt x="53579" y="1000124"/>
                </a:lnTo>
                <a:lnTo>
                  <a:pt x="62508" y="991195"/>
                </a:lnTo>
                <a:lnTo>
                  <a:pt x="80368" y="991195"/>
                </a:lnTo>
                <a:lnTo>
                  <a:pt x="89297" y="991195"/>
                </a:lnTo>
                <a:lnTo>
                  <a:pt x="107157" y="982265"/>
                </a:lnTo>
                <a:lnTo>
                  <a:pt x="116086" y="982265"/>
                </a:lnTo>
                <a:lnTo>
                  <a:pt x="125016" y="982265"/>
                </a:lnTo>
                <a:lnTo>
                  <a:pt x="142875" y="982265"/>
                </a:lnTo>
                <a:lnTo>
                  <a:pt x="160735" y="982265"/>
                </a:lnTo>
                <a:lnTo>
                  <a:pt x="169665" y="982265"/>
                </a:lnTo>
                <a:lnTo>
                  <a:pt x="187524" y="982265"/>
                </a:lnTo>
                <a:lnTo>
                  <a:pt x="205383" y="982265"/>
                </a:lnTo>
                <a:lnTo>
                  <a:pt x="214313" y="973335"/>
                </a:lnTo>
                <a:lnTo>
                  <a:pt x="232172" y="973335"/>
                </a:lnTo>
                <a:lnTo>
                  <a:pt x="250032" y="973335"/>
                </a:lnTo>
                <a:lnTo>
                  <a:pt x="258961" y="973335"/>
                </a:lnTo>
                <a:lnTo>
                  <a:pt x="276821" y="973335"/>
                </a:lnTo>
                <a:lnTo>
                  <a:pt x="285750" y="973335"/>
                </a:lnTo>
                <a:lnTo>
                  <a:pt x="303610" y="982265"/>
                </a:lnTo>
                <a:lnTo>
                  <a:pt x="321469" y="982265"/>
                </a:lnTo>
                <a:lnTo>
                  <a:pt x="339329" y="991195"/>
                </a:lnTo>
                <a:lnTo>
                  <a:pt x="366118" y="991195"/>
                </a:lnTo>
                <a:lnTo>
                  <a:pt x="383977" y="991195"/>
                </a:lnTo>
                <a:lnTo>
                  <a:pt x="401836" y="1000124"/>
                </a:lnTo>
                <a:lnTo>
                  <a:pt x="419696" y="1000124"/>
                </a:lnTo>
                <a:lnTo>
                  <a:pt x="437555" y="1009054"/>
                </a:lnTo>
                <a:lnTo>
                  <a:pt x="455415" y="1017984"/>
                </a:lnTo>
                <a:lnTo>
                  <a:pt x="473274" y="1017984"/>
                </a:lnTo>
                <a:lnTo>
                  <a:pt x="482204" y="1017984"/>
                </a:lnTo>
                <a:lnTo>
                  <a:pt x="500063" y="1017984"/>
                </a:lnTo>
                <a:lnTo>
                  <a:pt x="508993" y="1017984"/>
                </a:lnTo>
                <a:lnTo>
                  <a:pt x="526852" y="1017984"/>
                </a:lnTo>
                <a:lnTo>
                  <a:pt x="544711" y="1026914"/>
                </a:lnTo>
                <a:lnTo>
                  <a:pt x="562571" y="1026914"/>
                </a:lnTo>
                <a:lnTo>
                  <a:pt x="580430" y="1026914"/>
                </a:lnTo>
                <a:lnTo>
                  <a:pt x="598290" y="1026914"/>
                </a:lnTo>
                <a:lnTo>
                  <a:pt x="616149" y="1026914"/>
                </a:lnTo>
                <a:lnTo>
                  <a:pt x="625079" y="1035843"/>
                </a:lnTo>
                <a:lnTo>
                  <a:pt x="642938" y="1035843"/>
                </a:lnTo>
                <a:lnTo>
                  <a:pt x="651868" y="1035843"/>
                </a:lnTo>
                <a:lnTo>
                  <a:pt x="669727" y="1044773"/>
                </a:lnTo>
                <a:lnTo>
                  <a:pt x="687586" y="1044773"/>
                </a:lnTo>
                <a:lnTo>
                  <a:pt x="705446" y="1044773"/>
                </a:lnTo>
                <a:lnTo>
                  <a:pt x="714375" y="1044773"/>
                </a:lnTo>
                <a:lnTo>
                  <a:pt x="732235" y="1044773"/>
                </a:lnTo>
                <a:lnTo>
                  <a:pt x="741165" y="1044773"/>
                </a:lnTo>
                <a:lnTo>
                  <a:pt x="750094" y="1044773"/>
                </a:lnTo>
                <a:lnTo>
                  <a:pt x="767954" y="1044773"/>
                </a:lnTo>
                <a:lnTo>
                  <a:pt x="785813" y="1044773"/>
                </a:lnTo>
                <a:lnTo>
                  <a:pt x="803672" y="1053703"/>
                </a:lnTo>
                <a:lnTo>
                  <a:pt x="821532" y="1044773"/>
                </a:lnTo>
                <a:lnTo>
                  <a:pt x="839391" y="1053703"/>
                </a:lnTo>
                <a:lnTo>
                  <a:pt x="857250" y="1053703"/>
                </a:lnTo>
                <a:lnTo>
                  <a:pt x="875110" y="1062632"/>
                </a:lnTo>
                <a:lnTo>
                  <a:pt x="892969" y="1062632"/>
                </a:lnTo>
                <a:lnTo>
                  <a:pt x="910829" y="1062632"/>
                </a:lnTo>
                <a:lnTo>
                  <a:pt x="937618" y="1062632"/>
                </a:lnTo>
                <a:lnTo>
                  <a:pt x="955477" y="1071562"/>
                </a:lnTo>
                <a:lnTo>
                  <a:pt x="973336" y="1071562"/>
                </a:lnTo>
                <a:lnTo>
                  <a:pt x="991196" y="1071562"/>
                </a:lnTo>
                <a:lnTo>
                  <a:pt x="1009055" y="1071562"/>
                </a:lnTo>
                <a:lnTo>
                  <a:pt x="1026915" y="1071562"/>
                </a:lnTo>
                <a:lnTo>
                  <a:pt x="1044774" y="1071562"/>
                </a:lnTo>
                <a:lnTo>
                  <a:pt x="1062633" y="1071562"/>
                </a:lnTo>
                <a:lnTo>
                  <a:pt x="1080493" y="1062632"/>
                </a:lnTo>
                <a:lnTo>
                  <a:pt x="1098352" y="1053703"/>
                </a:lnTo>
                <a:lnTo>
                  <a:pt x="1107282" y="1053703"/>
                </a:lnTo>
                <a:lnTo>
                  <a:pt x="1125141" y="1053703"/>
                </a:lnTo>
                <a:lnTo>
                  <a:pt x="1151930" y="1053703"/>
                </a:lnTo>
                <a:lnTo>
                  <a:pt x="1169790" y="1053703"/>
                </a:lnTo>
                <a:lnTo>
                  <a:pt x="1178719" y="1053703"/>
                </a:lnTo>
                <a:lnTo>
                  <a:pt x="1196579" y="1053703"/>
                </a:lnTo>
                <a:lnTo>
                  <a:pt x="1214438" y="1053703"/>
                </a:lnTo>
                <a:lnTo>
                  <a:pt x="1223368" y="1053703"/>
                </a:lnTo>
                <a:lnTo>
                  <a:pt x="1241227" y="1044773"/>
                </a:lnTo>
                <a:lnTo>
                  <a:pt x="1250157" y="1035843"/>
                </a:lnTo>
                <a:lnTo>
                  <a:pt x="1268016" y="1026914"/>
                </a:lnTo>
                <a:lnTo>
                  <a:pt x="1285875" y="1035843"/>
                </a:lnTo>
                <a:lnTo>
                  <a:pt x="1294805" y="1026914"/>
                </a:lnTo>
                <a:lnTo>
                  <a:pt x="1312665" y="1026914"/>
                </a:lnTo>
                <a:lnTo>
                  <a:pt x="1330524" y="1009054"/>
                </a:lnTo>
                <a:lnTo>
                  <a:pt x="1330524" y="1009054"/>
                </a:lnTo>
                <a:lnTo>
                  <a:pt x="1339454" y="1000124"/>
                </a:lnTo>
                <a:lnTo>
                  <a:pt x="1348383" y="991195"/>
                </a:lnTo>
                <a:lnTo>
                  <a:pt x="1366243" y="973335"/>
                </a:lnTo>
                <a:lnTo>
                  <a:pt x="1375172" y="964406"/>
                </a:lnTo>
                <a:lnTo>
                  <a:pt x="1384102" y="955476"/>
                </a:lnTo>
                <a:lnTo>
                  <a:pt x="1393032" y="946546"/>
                </a:lnTo>
                <a:lnTo>
                  <a:pt x="1401961" y="937617"/>
                </a:lnTo>
                <a:lnTo>
                  <a:pt x="1410891" y="928687"/>
                </a:lnTo>
                <a:lnTo>
                  <a:pt x="1428750" y="919757"/>
                </a:lnTo>
                <a:lnTo>
                  <a:pt x="1446610" y="910828"/>
                </a:lnTo>
                <a:lnTo>
                  <a:pt x="1455540" y="892969"/>
                </a:lnTo>
                <a:lnTo>
                  <a:pt x="1473399" y="884039"/>
                </a:lnTo>
                <a:lnTo>
                  <a:pt x="1482329" y="875110"/>
                </a:lnTo>
                <a:lnTo>
                  <a:pt x="1491258" y="866180"/>
                </a:lnTo>
                <a:lnTo>
                  <a:pt x="1509118" y="839391"/>
                </a:lnTo>
                <a:lnTo>
                  <a:pt x="1518047" y="830461"/>
                </a:lnTo>
                <a:lnTo>
                  <a:pt x="1526977" y="821532"/>
                </a:lnTo>
                <a:lnTo>
                  <a:pt x="1535907" y="812602"/>
                </a:lnTo>
                <a:lnTo>
                  <a:pt x="1544836" y="803672"/>
                </a:lnTo>
                <a:lnTo>
                  <a:pt x="1562696" y="785813"/>
                </a:lnTo>
                <a:lnTo>
                  <a:pt x="1571625" y="776883"/>
                </a:lnTo>
                <a:lnTo>
                  <a:pt x="1580555" y="750094"/>
                </a:lnTo>
                <a:lnTo>
                  <a:pt x="1589485" y="732235"/>
                </a:lnTo>
                <a:lnTo>
                  <a:pt x="1607344" y="723305"/>
                </a:lnTo>
                <a:lnTo>
                  <a:pt x="1607344" y="714375"/>
                </a:lnTo>
                <a:lnTo>
                  <a:pt x="1616274" y="696516"/>
                </a:lnTo>
                <a:lnTo>
                  <a:pt x="1625204" y="678657"/>
                </a:lnTo>
                <a:lnTo>
                  <a:pt x="1643063" y="660797"/>
                </a:lnTo>
                <a:lnTo>
                  <a:pt x="1643063" y="651867"/>
                </a:lnTo>
                <a:lnTo>
                  <a:pt x="1651993" y="634008"/>
                </a:lnTo>
                <a:lnTo>
                  <a:pt x="1669852" y="616149"/>
                </a:lnTo>
                <a:lnTo>
                  <a:pt x="1678782" y="598289"/>
                </a:lnTo>
                <a:lnTo>
                  <a:pt x="1687711" y="580430"/>
                </a:lnTo>
                <a:lnTo>
                  <a:pt x="1696641" y="562571"/>
                </a:lnTo>
                <a:lnTo>
                  <a:pt x="1696641" y="544711"/>
                </a:lnTo>
                <a:lnTo>
                  <a:pt x="1714500" y="526852"/>
                </a:lnTo>
                <a:lnTo>
                  <a:pt x="1723430" y="508992"/>
                </a:lnTo>
                <a:lnTo>
                  <a:pt x="1732360" y="491133"/>
                </a:lnTo>
                <a:lnTo>
                  <a:pt x="1741290" y="473274"/>
                </a:lnTo>
                <a:lnTo>
                  <a:pt x="1750219" y="464344"/>
                </a:lnTo>
                <a:lnTo>
                  <a:pt x="1759149" y="446485"/>
                </a:lnTo>
                <a:lnTo>
                  <a:pt x="1768079" y="437555"/>
                </a:lnTo>
                <a:lnTo>
                  <a:pt x="1785938" y="428625"/>
                </a:lnTo>
                <a:lnTo>
                  <a:pt x="1785938" y="410766"/>
                </a:lnTo>
                <a:lnTo>
                  <a:pt x="1803797" y="392907"/>
                </a:lnTo>
                <a:lnTo>
                  <a:pt x="1803797" y="375047"/>
                </a:lnTo>
                <a:lnTo>
                  <a:pt x="1812727" y="357188"/>
                </a:lnTo>
                <a:lnTo>
                  <a:pt x="1830586" y="348258"/>
                </a:lnTo>
                <a:lnTo>
                  <a:pt x="1848446" y="330399"/>
                </a:lnTo>
                <a:lnTo>
                  <a:pt x="1857375" y="321469"/>
                </a:lnTo>
                <a:lnTo>
                  <a:pt x="1866305" y="294680"/>
                </a:lnTo>
                <a:lnTo>
                  <a:pt x="1875235" y="276821"/>
                </a:lnTo>
                <a:lnTo>
                  <a:pt x="1893094" y="258961"/>
                </a:lnTo>
                <a:lnTo>
                  <a:pt x="1902024" y="250032"/>
                </a:lnTo>
                <a:lnTo>
                  <a:pt x="1910954" y="232172"/>
                </a:lnTo>
                <a:lnTo>
                  <a:pt x="1919883" y="223242"/>
                </a:lnTo>
                <a:lnTo>
                  <a:pt x="1928813" y="205383"/>
                </a:lnTo>
                <a:lnTo>
                  <a:pt x="1937743" y="187523"/>
                </a:lnTo>
                <a:lnTo>
                  <a:pt x="1937743" y="169664"/>
                </a:lnTo>
                <a:lnTo>
                  <a:pt x="1946672" y="169664"/>
                </a:lnTo>
                <a:lnTo>
                  <a:pt x="1955602" y="151805"/>
                </a:lnTo>
                <a:lnTo>
                  <a:pt x="1964532" y="151805"/>
                </a:lnTo>
                <a:lnTo>
                  <a:pt x="1973461" y="142875"/>
                </a:lnTo>
                <a:lnTo>
                  <a:pt x="1982391" y="125015"/>
                </a:lnTo>
                <a:lnTo>
                  <a:pt x="1991321" y="116086"/>
                </a:lnTo>
                <a:lnTo>
                  <a:pt x="2000250" y="107156"/>
                </a:lnTo>
                <a:lnTo>
                  <a:pt x="2009180" y="89297"/>
                </a:lnTo>
                <a:lnTo>
                  <a:pt x="2027040" y="80367"/>
                </a:lnTo>
                <a:lnTo>
                  <a:pt x="2027040" y="71437"/>
                </a:lnTo>
                <a:lnTo>
                  <a:pt x="2044899" y="62508"/>
                </a:lnTo>
                <a:lnTo>
                  <a:pt x="2053829" y="53578"/>
                </a:lnTo>
                <a:lnTo>
                  <a:pt x="2062758" y="44648"/>
                </a:lnTo>
                <a:lnTo>
                  <a:pt x="2071688" y="35719"/>
                </a:lnTo>
                <a:lnTo>
                  <a:pt x="2089547" y="26789"/>
                </a:lnTo>
                <a:lnTo>
                  <a:pt x="2098477" y="26789"/>
                </a:lnTo>
                <a:lnTo>
                  <a:pt x="2107407" y="17859"/>
                </a:lnTo>
                <a:lnTo>
                  <a:pt x="2125266" y="8930"/>
                </a:lnTo>
                <a:lnTo>
                  <a:pt x="2134196" y="8930"/>
                </a:lnTo>
                <a:lnTo>
                  <a:pt x="2143125" y="8930"/>
                </a:lnTo>
                <a:lnTo>
                  <a:pt x="2160985" y="0"/>
                </a:lnTo>
                <a:lnTo>
                  <a:pt x="2169915" y="8930"/>
                </a:lnTo>
                <a:lnTo>
                  <a:pt x="2178844" y="8930"/>
                </a:lnTo>
                <a:lnTo>
                  <a:pt x="2196704" y="8930"/>
                </a:lnTo>
                <a:lnTo>
                  <a:pt x="2205633" y="8930"/>
                </a:lnTo>
                <a:lnTo>
                  <a:pt x="2223493" y="8930"/>
                </a:lnTo>
                <a:lnTo>
                  <a:pt x="2232422" y="8930"/>
                </a:lnTo>
                <a:lnTo>
                  <a:pt x="2241352" y="17859"/>
                </a:lnTo>
                <a:lnTo>
                  <a:pt x="2259211" y="8930"/>
                </a:lnTo>
                <a:lnTo>
                  <a:pt x="2277071" y="8930"/>
                </a:lnTo>
                <a:lnTo>
                  <a:pt x="2286000" y="8930"/>
                </a:lnTo>
                <a:lnTo>
                  <a:pt x="2294930" y="17859"/>
                </a:lnTo>
                <a:lnTo>
                  <a:pt x="2312790" y="17859"/>
                </a:lnTo>
                <a:lnTo>
                  <a:pt x="2330649" y="26789"/>
                </a:lnTo>
                <a:lnTo>
                  <a:pt x="2348508" y="26789"/>
                </a:lnTo>
                <a:lnTo>
                  <a:pt x="2366368" y="17859"/>
                </a:lnTo>
                <a:lnTo>
                  <a:pt x="2375297" y="26789"/>
                </a:lnTo>
                <a:lnTo>
                  <a:pt x="2402086" y="26789"/>
                </a:lnTo>
                <a:lnTo>
                  <a:pt x="2419946" y="26789"/>
                </a:lnTo>
                <a:lnTo>
                  <a:pt x="2437805" y="26789"/>
                </a:lnTo>
                <a:lnTo>
                  <a:pt x="2455665" y="35719"/>
                </a:lnTo>
                <a:lnTo>
                  <a:pt x="2482454" y="35719"/>
                </a:lnTo>
                <a:lnTo>
                  <a:pt x="2500313" y="44648"/>
                </a:lnTo>
                <a:lnTo>
                  <a:pt x="2527102" y="44648"/>
                </a:lnTo>
                <a:lnTo>
                  <a:pt x="2544961" y="44648"/>
                </a:lnTo>
                <a:lnTo>
                  <a:pt x="2571750" y="44648"/>
                </a:lnTo>
                <a:lnTo>
                  <a:pt x="2589610" y="53578"/>
                </a:lnTo>
                <a:lnTo>
                  <a:pt x="2616399" y="44648"/>
                </a:lnTo>
                <a:lnTo>
                  <a:pt x="2634258" y="53578"/>
                </a:lnTo>
                <a:lnTo>
                  <a:pt x="2661047" y="53578"/>
                </a:lnTo>
                <a:lnTo>
                  <a:pt x="2678907" y="53578"/>
                </a:lnTo>
                <a:lnTo>
                  <a:pt x="2696766" y="62508"/>
                </a:lnTo>
                <a:lnTo>
                  <a:pt x="2723555" y="62508"/>
                </a:lnTo>
                <a:lnTo>
                  <a:pt x="2741415" y="53578"/>
                </a:lnTo>
                <a:lnTo>
                  <a:pt x="2768204" y="53578"/>
                </a:lnTo>
                <a:lnTo>
                  <a:pt x="2786063" y="62508"/>
                </a:lnTo>
                <a:lnTo>
                  <a:pt x="2803922" y="62508"/>
                </a:lnTo>
                <a:lnTo>
                  <a:pt x="2830711" y="62508"/>
                </a:lnTo>
                <a:lnTo>
                  <a:pt x="2848571" y="62508"/>
                </a:lnTo>
                <a:lnTo>
                  <a:pt x="2866430" y="71437"/>
                </a:lnTo>
                <a:lnTo>
                  <a:pt x="2893219" y="71437"/>
                </a:lnTo>
                <a:lnTo>
                  <a:pt x="2920008" y="71437"/>
                </a:lnTo>
                <a:lnTo>
                  <a:pt x="2946797" y="62508"/>
                </a:lnTo>
                <a:lnTo>
                  <a:pt x="2964657" y="62508"/>
                </a:lnTo>
                <a:lnTo>
                  <a:pt x="2982516" y="62508"/>
                </a:lnTo>
                <a:lnTo>
                  <a:pt x="3009305" y="62508"/>
                </a:lnTo>
                <a:lnTo>
                  <a:pt x="3027165" y="71437"/>
                </a:lnTo>
                <a:lnTo>
                  <a:pt x="3045024" y="80367"/>
                </a:lnTo>
                <a:lnTo>
                  <a:pt x="3062883" y="80367"/>
                </a:lnTo>
                <a:lnTo>
                  <a:pt x="3080743" y="80367"/>
                </a:lnTo>
                <a:lnTo>
                  <a:pt x="3098602" y="80367"/>
                </a:lnTo>
                <a:lnTo>
                  <a:pt x="3116461" y="71437"/>
                </a:lnTo>
                <a:lnTo>
                  <a:pt x="3134321" y="80367"/>
                </a:lnTo>
                <a:lnTo>
                  <a:pt x="3152180" y="80367"/>
                </a:lnTo>
                <a:lnTo>
                  <a:pt x="3161110" y="89297"/>
                </a:lnTo>
                <a:lnTo>
                  <a:pt x="3178969" y="89297"/>
                </a:lnTo>
                <a:lnTo>
                  <a:pt x="3196829" y="89297"/>
                </a:lnTo>
                <a:lnTo>
                  <a:pt x="3214688" y="89297"/>
                </a:lnTo>
                <a:lnTo>
                  <a:pt x="3232547" y="80367"/>
                </a:lnTo>
                <a:lnTo>
                  <a:pt x="3241477" y="89297"/>
                </a:lnTo>
                <a:lnTo>
                  <a:pt x="3250407" y="89297"/>
                </a:lnTo>
                <a:lnTo>
                  <a:pt x="3268266" y="80367"/>
                </a:lnTo>
                <a:lnTo>
                  <a:pt x="3286125" y="71437"/>
                </a:lnTo>
                <a:lnTo>
                  <a:pt x="3295054" y="80367"/>
                </a:lnTo>
                <a:lnTo>
                  <a:pt x="3303984" y="89297"/>
                </a:lnTo>
                <a:lnTo>
                  <a:pt x="3303984" y="89297"/>
                </a:lnTo>
                <a:lnTo>
                  <a:pt x="3312914" y="80367"/>
                </a:lnTo>
                <a:lnTo>
                  <a:pt x="3312914" y="62508"/>
                </a:lnTo>
                <a:lnTo>
                  <a:pt x="3312914" y="62508"/>
                </a:lnTo>
                <a:lnTo>
                  <a:pt x="3312914" y="62508"/>
                </a:lnTo>
                <a:lnTo>
                  <a:pt x="3303984" y="80367"/>
                </a:lnTo>
                <a:lnTo>
                  <a:pt x="3295054" y="89297"/>
                </a:lnTo>
                <a:lnTo>
                  <a:pt x="3286125" y="89297"/>
                </a:lnTo>
                <a:lnTo>
                  <a:pt x="3286125" y="8929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303984" y="339328"/>
            <a:ext cx="62509" cy="1821657"/>
          </a:xfrm>
          <a:custGeom>
            <a:avLst/>
            <a:gdLst/>
            <a:ahLst/>
            <a:cxnLst/>
            <a:rect l="0" t="0" r="0" b="0"/>
            <a:pathLst>
              <a:path w="62509" h="1821657">
                <a:moveTo>
                  <a:pt x="8930" y="0"/>
                </a:moveTo>
                <a:lnTo>
                  <a:pt x="17860" y="8930"/>
                </a:lnTo>
                <a:lnTo>
                  <a:pt x="17860" y="8930"/>
                </a:lnTo>
                <a:lnTo>
                  <a:pt x="8930" y="8930"/>
                </a:lnTo>
                <a:lnTo>
                  <a:pt x="8930" y="35719"/>
                </a:lnTo>
                <a:lnTo>
                  <a:pt x="17860" y="71438"/>
                </a:lnTo>
                <a:lnTo>
                  <a:pt x="17860" y="133945"/>
                </a:lnTo>
                <a:lnTo>
                  <a:pt x="26789" y="205383"/>
                </a:lnTo>
                <a:lnTo>
                  <a:pt x="17860" y="285750"/>
                </a:lnTo>
                <a:lnTo>
                  <a:pt x="8930" y="375047"/>
                </a:lnTo>
                <a:lnTo>
                  <a:pt x="8930" y="464344"/>
                </a:lnTo>
                <a:lnTo>
                  <a:pt x="0" y="562570"/>
                </a:lnTo>
                <a:lnTo>
                  <a:pt x="0" y="669727"/>
                </a:lnTo>
                <a:lnTo>
                  <a:pt x="17860" y="785813"/>
                </a:lnTo>
                <a:lnTo>
                  <a:pt x="26789" y="910828"/>
                </a:lnTo>
                <a:lnTo>
                  <a:pt x="35719" y="1035844"/>
                </a:lnTo>
                <a:lnTo>
                  <a:pt x="26789" y="1160859"/>
                </a:lnTo>
                <a:lnTo>
                  <a:pt x="8930" y="1285875"/>
                </a:lnTo>
                <a:lnTo>
                  <a:pt x="0" y="1401961"/>
                </a:lnTo>
                <a:lnTo>
                  <a:pt x="0" y="1509117"/>
                </a:lnTo>
                <a:lnTo>
                  <a:pt x="0" y="1598414"/>
                </a:lnTo>
                <a:lnTo>
                  <a:pt x="26789" y="1678781"/>
                </a:lnTo>
                <a:lnTo>
                  <a:pt x="35719" y="1732359"/>
                </a:lnTo>
                <a:lnTo>
                  <a:pt x="44649" y="1777008"/>
                </a:lnTo>
                <a:lnTo>
                  <a:pt x="53579" y="1803797"/>
                </a:lnTo>
                <a:lnTo>
                  <a:pt x="62508" y="1821656"/>
                </a:lnTo>
                <a:lnTo>
                  <a:pt x="62508" y="1821656"/>
                </a:lnTo>
                <a:lnTo>
                  <a:pt x="62508" y="1785937"/>
                </a:lnTo>
                <a:lnTo>
                  <a:pt x="62508" y="178593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170039" y="187523"/>
            <a:ext cx="3455790" cy="2027040"/>
          </a:xfrm>
          <a:custGeom>
            <a:avLst/>
            <a:gdLst/>
            <a:ahLst/>
            <a:cxnLst/>
            <a:rect l="0" t="0" r="0" b="0"/>
            <a:pathLst>
              <a:path w="3455790" h="2027040">
                <a:moveTo>
                  <a:pt x="0" y="62508"/>
                </a:moveTo>
                <a:lnTo>
                  <a:pt x="0" y="44649"/>
                </a:lnTo>
                <a:lnTo>
                  <a:pt x="0" y="17860"/>
                </a:lnTo>
                <a:lnTo>
                  <a:pt x="26789" y="0"/>
                </a:lnTo>
                <a:lnTo>
                  <a:pt x="80367" y="0"/>
                </a:lnTo>
                <a:lnTo>
                  <a:pt x="142875" y="0"/>
                </a:lnTo>
                <a:lnTo>
                  <a:pt x="223242" y="8930"/>
                </a:lnTo>
                <a:lnTo>
                  <a:pt x="303609" y="26789"/>
                </a:lnTo>
                <a:lnTo>
                  <a:pt x="401836" y="35719"/>
                </a:lnTo>
                <a:lnTo>
                  <a:pt x="500063" y="44649"/>
                </a:lnTo>
                <a:lnTo>
                  <a:pt x="598289" y="53579"/>
                </a:lnTo>
                <a:lnTo>
                  <a:pt x="714375" y="62508"/>
                </a:lnTo>
                <a:lnTo>
                  <a:pt x="821531" y="80368"/>
                </a:lnTo>
                <a:lnTo>
                  <a:pt x="946547" y="89297"/>
                </a:lnTo>
                <a:lnTo>
                  <a:pt x="1071563" y="89297"/>
                </a:lnTo>
                <a:lnTo>
                  <a:pt x="1196578" y="98227"/>
                </a:lnTo>
                <a:lnTo>
                  <a:pt x="1321594" y="98227"/>
                </a:lnTo>
                <a:lnTo>
                  <a:pt x="1473399" y="98227"/>
                </a:lnTo>
                <a:lnTo>
                  <a:pt x="1651992" y="89297"/>
                </a:lnTo>
                <a:lnTo>
                  <a:pt x="1803797" y="89297"/>
                </a:lnTo>
                <a:lnTo>
                  <a:pt x="1973461" y="89297"/>
                </a:lnTo>
                <a:lnTo>
                  <a:pt x="2107406" y="80368"/>
                </a:lnTo>
                <a:lnTo>
                  <a:pt x="2241352" y="71438"/>
                </a:lnTo>
                <a:lnTo>
                  <a:pt x="2366367" y="62508"/>
                </a:lnTo>
                <a:lnTo>
                  <a:pt x="2473524" y="62508"/>
                </a:lnTo>
                <a:lnTo>
                  <a:pt x="2580680" y="62508"/>
                </a:lnTo>
                <a:lnTo>
                  <a:pt x="2687836" y="62508"/>
                </a:lnTo>
                <a:lnTo>
                  <a:pt x="2786063" y="62508"/>
                </a:lnTo>
                <a:lnTo>
                  <a:pt x="2866430" y="71438"/>
                </a:lnTo>
                <a:lnTo>
                  <a:pt x="2955727" y="71438"/>
                </a:lnTo>
                <a:lnTo>
                  <a:pt x="3000375" y="80368"/>
                </a:lnTo>
                <a:lnTo>
                  <a:pt x="3045024" y="89297"/>
                </a:lnTo>
                <a:lnTo>
                  <a:pt x="3071813" y="107157"/>
                </a:lnTo>
                <a:lnTo>
                  <a:pt x="3107531" y="125016"/>
                </a:lnTo>
                <a:lnTo>
                  <a:pt x="3143250" y="133946"/>
                </a:lnTo>
                <a:lnTo>
                  <a:pt x="3143250" y="169664"/>
                </a:lnTo>
                <a:lnTo>
                  <a:pt x="3161109" y="205383"/>
                </a:lnTo>
                <a:lnTo>
                  <a:pt x="3178969" y="250032"/>
                </a:lnTo>
                <a:lnTo>
                  <a:pt x="3196828" y="303610"/>
                </a:lnTo>
                <a:lnTo>
                  <a:pt x="3223617" y="357188"/>
                </a:lnTo>
                <a:lnTo>
                  <a:pt x="3232547" y="419696"/>
                </a:lnTo>
                <a:lnTo>
                  <a:pt x="3268266" y="500063"/>
                </a:lnTo>
                <a:lnTo>
                  <a:pt x="3295055" y="571500"/>
                </a:lnTo>
                <a:lnTo>
                  <a:pt x="3321844" y="651868"/>
                </a:lnTo>
                <a:lnTo>
                  <a:pt x="3366492" y="723305"/>
                </a:lnTo>
                <a:lnTo>
                  <a:pt x="3402211" y="794743"/>
                </a:lnTo>
                <a:lnTo>
                  <a:pt x="3429000" y="875110"/>
                </a:lnTo>
                <a:lnTo>
                  <a:pt x="3446859" y="946547"/>
                </a:lnTo>
                <a:lnTo>
                  <a:pt x="3455789" y="1017985"/>
                </a:lnTo>
                <a:lnTo>
                  <a:pt x="3446859" y="1089422"/>
                </a:lnTo>
                <a:lnTo>
                  <a:pt x="3446859" y="1151930"/>
                </a:lnTo>
                <a:lnTo>
                  <a:pt x="3411141" y="1214438"/>
                </a:lnTo>
                <a:lnTo>
                  <a:pt x="3375422" y="1259086"/>
                </a:lnTo>
                <a:lnTo>
                  <a:pt x="3321844" y="1303735"/>
                </a:lnTo>
                <a:lnTo>
                  <a:pt x="3241477" y="1357313"/>
                </a:lnTo>
                <a:lnTo>
                  <a:pt x="3152180" y="1393031"/>
                </a:lnTo>
                <a:lnTo>
                  <a:pt x="3036094" y="1437680"/>
                </a:lnTo>
                <a:lnTo>
                  <a:pt x="2920008" y="1482328"/>
                </a:lnTo>
                <a:lnTo>
                  <a:pt x="2803922" y="1526977"/>
                </a:lnTo>
                <a:lnTo>
                  <a:pt x="2678906" y="1571625"/>
                </a:lnTo>
                <a:lnTo>
                  <a:pt x="2562820" y="1616274"/>
                </a:lnTo>
                <a:lnTo>
                  <a:pt x="2428875" y="1660922"/>
                </a:lnTo>
                <a:lnTo>
                  <a:pt x="2286000" y="1714500"/>
                </a:lnTo>
                <a:lnTo>
                  <a:pt x="2134195" y="1750219"/>
                </a:lnTo>
                <a:lnTo>
                  <a:pt x="1982391" y="1785938"/>
                </a:lnTo>
                <a:lnTo>
                  <a:pt x="1821656" y="1821656"/>
                </a:lnTo>
                <a:lnTo>
                  <a:pt x="1669852" y="1857375"/>
                </a:lnTo>
                <a:lnTo>
                  <a:pt x="1500188" y="1902024"/>
                </a:lnTo>
                <a:lnTo>
                  <a:pt x="1348383" y="1928813"/>
                </a:lnTo>
                <a:lnTo>
                  <a:pt x="1214438" y="1955602"/>
                </a:lnTo>
                <a:lnTo>
                  <a:pt x="1089422" y="1982391"/>
                </a:lnTo>
                <a:lnTo>
                  <a:pt x="955477" y="2000250"/>
                </a:lnTo>
                <a:lnTo>
                  <a:pt x="839391" y="2018110"/>
                </a:lnTo>
                <a:lnTo>
                  <a:pt x="714375" y="2027039"/>
                </a:lnTo>
                <a:lnTo>
                  <a:pt x="598289" y="2018110"/>
                </a:lnTo>
                <a:lnTo>
                  <a:pt x="491133" y="2018110"/>
                </a:lnTo>
                <a:lnTo>
                  <a:pt x="392906" y="2018110"/>
                </a:lnTo>
                <a:lnTo>
                  <a:pt x="294680" y="2009180"/>
                </a:lnTo>
                <a:lnTo>
                  <a:pt x="214313" y="1991321"/>
                </a:lnTo>
                <a:lnTo>
                  <a:pt x="160734" y="1982391"/>
                </a:lnTo>
                <a:lnTo>
                  <a:pt x="125016" y="1973461"/>
                </a:lnTo>
                <a:lnTo>
                  <a:pt x="116086" y="1973461"/>
                </a:lnTo>
                <a:lnTo>
                  <a:pt x="116086" y="1973461"/>
                </a:lnTo>
                <a:lnTo>
                  <a:pt x="125016" y="1964531"/>
                </a:lnTo>
                <a:lnTo>
                  <a:pt x="125016" y="1964531"/>
                </a:lnTo>
                <a:lnTo>
                  <a:pt x="142875" y="1973461"/>
                </a:lnTo>
                <a:lnTo>
                  <a:pt x="169664" y="1982391"/>
                </a:lnTo>
                <a:lnTo>
                  <a:pt x="169664" y="198239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563320" y="651867"/>
            <a:ext cx="375048" cy="44650"/>
          </a:xfrm>
          <a:custGeom>
            <a:avLst/>
            <a:gdLst/>
            <a:ahLst/>
            <a:cxnLst/>
            <a:rect l="0" t="0" r="0" b="0"/>
            <a:pathLst>
              <a:path w="375048" h="44650">
                <a:moveTo>
                  <a:pt x="26789" y="44649"/>
                </a:moveTo>
                <a:lnTo>
                  <a:pt x="8930" y="35719"/>
                </a:lnTo>
                <a:lnTo>
                  <a:pt x="0" y="26789"/>
                </a:lnTo>
                <a:lnTo>
                  <a:pt x="0" y="8930"/>
                </a:lnTo>
                <a:lnTo>
                  <a:pt x="17860" y="0"/>
                </a:lnTo>
                <a:lnTo>
                  <a:pt x="26789" y="0"/>
                </a:lnTo>
                <a:lnTo>
                  <a:pt x="53578" y="0"/>
                </a:lnTo>
                <a:lnTo>
                  <a:pt x="116086" y="0"/>
                </a:lnTo>
                <a:lnTo>
                  <a:pt x="160735" y="0"/>
                </a:lnTo>
                <a:lnTo>
                  <a:pt x="196453" y="8930"/>
                </a:lnTo>
                <a:lnTo>
                  <a:pt x="223243" y="8930"/>
                </a:lnTo>
                <a:lnTo>
                  <a:pt x="267891" y="0"/>
                </a:lnTo>
                <a:lnTo>
                  <a:pt x="303610" y="0"/>
                </a:lnTo>
                <a:lnTo>
                  <a:pt x="312539" y="8930"/>
                </a:lnTo>
                <a:lnTo>
                  <a:pt x="330399" y="8930"/>
                </a:lnTo>
                <a:lnTo>
                  <a:pt x="348258" y="17860"/>
                </a:lnTo>
                <a:lnTo>
                  <a:pt x="357188" y="17860"/>
                </a:lnTo>
                <a:lnTo>
                  <a:pt x="366118" y="17860"/>
                </a:lnTo>
                <a:lnTo>
                  <a:pt x="375047" y="26789"/>
                </a:lnTo>
                <a:lnTo>
                  <a:pt x="366118" y="26789"/>
                </a:lnTo>
                <a:lnTo>
                  <a:pt x="357188" y="26789"/>
                </a:lnTo>
                <a:lnTo>
                  <a:pt x="357188" y="2678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679406" y="875109"/>
            <a:ext cx="276822" cy="26790"/>
          </a:xfrm>
          <a:custGeom>
            <a:avLst/>
            <a:gdLst/>
            <a:ahLst/>
            <a:cxnLst/>
            <a:rect l="0" t="0" r="0" b="0"/>
            <a:pathLst>
              <a:path w="276822" h="26790">
                <a:moveTo>
                  <a:pt x="0" y="0"/>
                </a:moveTo>
                <a:lnTo>
                  <a:pt x="0" y="26789"/>
                </a:lnTo>
                <a:lnTo>
                  <a:pt x="0" y="26789"/>
                </a:lnTo>
                <a:lnTo>
                  <a:pt x="8930" y="26789"/>
                </a:lnTo>
                <a:lnTo>
                  <a:pt x="17860" y="26789"/>
                </a:lnTo>
                <a:lnTo>
                  <a:pt x="53578" y="17860"/>
                </a:lnTo>
                <a:lnTo>
                  <a:pt x="98227" y="8930"/>
                </a:lnTo>
                <a:lnTo>
                  <a:pt x="125016" y="17860"/>
                </a:lnTo>
                <a:lnTo>
                  <a:pt x="169664" y="8930"/>
                </a:lnTo>
                <a:lnTo>
                  <a:pt x="214313" y="8930"/>
                </a:lnTo>
                <a:lnTo>
                  <a:pt x="223242" y="17860"/>
                </a:lnTo>
                <a:lnTo>
                  <a:pt x="258961" y="17860"/>
                </a:lnTo>
                <a:lnTo>
                  <a:pt x="276821" y="8930"/>
                </a:lnTo>
                <a:lnTo>
                  <a:pt x="276821" y="8930"/>
                </a:lnTo>
                <a:lnTo>
                  <a:pt x="276821" y="0"/>
                </a:lnTo>
                <a:lnTo>
                  <a:pt x="276821" y="0"/>
                </a:lnTo>
                <a:lnTo>
                  <a:pt x="267891" y="0"/>
                </a:lnTo>
                <a:lnTo>
                  <a:pt x="250032" y="8930"/>
                </a:lnTo>
                <a:lnTo>
                  <a:pt x="223242" y="26789"/>
                </a:lnTo>
                <a:lnTo>
                  <a:pt x="223242" y="2678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68766" y="526852"/>
            <a:ext cx="535782" cy="616149"/>
          </a:xfrm>
          <a:custGeom>
            <a:avLst/>
            <a:gdLst/>
            <a:ahLst/>
            <a:cxnLst/>
            <a:rect l="0" t="0" r="0" b="0"/>
            <a:pathLst>
              <a:path w="535782" h="616149">
                <a:moveTo>
                  <a:pt x="321468" y="98226"/>
                </a:moveTo>
                <a:lnTo>
                  <a:pt x="312539" y="71437"/>
                </a:lnTo>
                <a:lnTo>
                  <a:pt x="294679" y="62507"/>
                </a:lnTo>
                <a:lnTo>
                  <a:pt x="267890" y="44648"/>
                </a:lnTo>
                <a:lnTo>
                  <a:pt x="241101" y="35718"/>
                </a:lnTo>
                <a:lnTo>
                  <a:pt x="214312" y="35718"/>
                </a:lnTo>
                <a:lnTo>
                  <a:pt x="178593" y="44648"/>
                </a:lnTo>
                <a:lnTo>
                  <a:pt x="142875" y="62507"/>
                </a:lnTo>
                <a:lnTo>
                  <a:pt x="98226" y="98226"/>
                </a:lnTo>
                <a:lnTo>
                  <a:pt x="62507" y="142875"/>
                </a:lnTo>
                <a:lnTo>
                  <a:pt x="35718" y="187523"/>
                </a:lnTo>
                <a:lnTo>
                  <a:pt x="17859" y="241101"/>
                </a:lnTo>
                <a:lnTo>
                  <a:pt x="0" y="312539"/>
                </a:lnTo>
                <a:lnTo>
                  <a:pt x="0" y="366117"/>
                </a:lnTo>
                <a:lnTo>
                  <a:pt x="0" y="428624"/>
                </a:lnTo>
                <a:lnTo>
                  <a:pt x="26789" y="464343"/>
                </a:lnTo>
                <a:lnTo>
                  <a:pt x="62507" y="508992"/>
                </a:lnTo>
                <a:lnTo>
                  <a:pt x="98226" y="544710"/>
                </a:lnTo>
                <a:lnTo>
                  <a:pt x="133945" y="580429"/>
                </a:lnTo>
                <a:lnTo>
                  <a:pt x="178593" y="598289"/>
                </a:lnTo>
                <a:lnTo>
                  <a:pt x="223242" y="616148"/>
                </a:lnTo>
                <a:lnTo>
                  <a:pt x="276820" y="616148"/>
                </a:lnTo>
                <a:lnTo>
                  <a:pt x="321468" y="616148"/>
                </a:lnTo>
                <a:lnTo>
                  <a:pt x="366117" y="598289"/>
                </a:lnTo>
                <a:lnTo>
                  <a:pt x="419695" y="571499"/>
                </a:lnTo>
                <a:lnTo>
                  <a:pt x="455414" y="544710"/>
                </a:lnTo>
                <a:lnTo>
                  <a:pt x="482203" y="500062"/>
                </a:lnTo>
                <a:lnTo>
                  <a:pt x="500062" y="455414"/>
                </a:lnTo>
                <a:lnTo>
                  <a:pt x="526851" y="401835"/>
                </a:lnTo>
                <a:lnTo>
                  <a:pt x="535781" y="348257"/>
                </a:lnTo>
                <a:lnTo>
                  <a:pt x="526851" y="294679"/>
                </a:lnTo>
                <a:lnTo>
                  <a:pt x="535781" y="232171"/>
                </a:lnTo>
                <a:lnTo>
                  <a:pt x="517922" y="187523"/>
                </a:lnTo>
                <a:lnTo>
                  <a:pt x="482203" y="142875"/>
                </a:lnTo>
                <a:lnTo>
                  <a:pt x="455414" y="89296"/>
                </a:lnTo>
                <a:lnTo>
                  <a:pt x="428625" y="44648"/>
                </a:lnTo>
                <a:lnTo>
                  <a:pt x="383976" y="26789"/>
                </a:lnTo>
                <a:lnTo>
                  <a:pt x="339328" y="0"/>
                </a:lnTo>
                <a:lnTo>
                  <a:pt x="294679" y="0"/>
                </a:lnTo>
                <a:lnTo>
                  <a:pt x="241101" y="17859"/>
                </a:lnTo>
                <a:lnTo>
                  <a:pt x="241101" y="1785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063258" y="517922"/>
            <a:ext cx="214313" cy="241102"/>
          </a:xfrm>
          <a:custGeom>
            <a:avLst/>
            <a:gdLst/>
            <a:ahLst/>
            <a:cxnLst/>
            <a:rect l="0" t="0" r="0" b="0"/>
            <a:pathLst>
              <a:path w="214313" h="241102">
                <a:moveTo>
                  <a:pt x="89297" y="8930"/>
                </a:moveTo>
                <a:lnTo>
                  <a:pt x="80367" y="8930"/>
                </a:lnTo>
                <a:lnTo>
                  <a:pt x="62508" y="0"/>
                </a:lnTo>
                <a:lnTo>
                  <a:pt x="53578" y="0"/>
                </a:lnTo>
                <a:lnTo>
                  <a:pt x="53578" y="0"/>
                </a:lnTo>
                <a:lnTo>
                  <a:pt x="53578" y="0"/>
                </a:lnTo>
                <a:lnTo>
                  <a:pt x="71437" y="0"/>
                </a:lnTo>
                <a:lnTo>
                  <a:pt x="80367" y="17859"/>
                </a:lnTo>
                <a:lnTo>
                  <a:pt x="80367" y="26789"/>
                </a:lnTo>
                <a:lnTo>
                  <a:pt x="80367" y="44648"/>
                </a:lnTo>
                <a:lnTo>
                  <a:pt x="62508" y="53578"/>
                </a:lnTo>
                <a:lnTo>
                  <a:pt x="62508" y="62508"/>
                </a:lnTo>
                <a:lnTo>
                  <a:pt x="53578" y="80367"/>
                </a:lnTo>
                <a:lnTo>
                  <a:pt x="53578" y="98226"/>
                </a:lnTo>
                <a:lnTo>
                  <a:pt x="44648" y="116086"/>
                </a:lnTo>
                <a:lnTo>
                  <a:pt x="17859" y="125016"/>
                </a:lnTo>
                <a:lnTo>
                  <a:pt x="17859" y="142875"/>
                </a:lnTo>
                <a:lnTo>
                  <a:pt x="0" y="160734"/>
                </a:lnTo>
                <a:lnTo>
                  <a:pt x="0" y="169664"/>
                </a:lnTo>
                <a:lnTo>
                  <a:pt x="17859" y="178594"/>
                </a:lnTo>
                <a:lnTo>
                  <a:pt x="17859" y="178594"/>
                </a:lnTo>
                <a:lnTo>
                  <a:pt x="17859" y="187523"/>
                </a:lnTo>
                <a:lnTo>
                  <a:pt x="26789" y="196453"/>
                </a:lnTo>
                <a:lnTo>
                  <a:pt x="35719" y="196453"/>
                </a:lnTo>
                <a:lnTo>
                  <a:pt x="53578" y="205383"/>
                </a:lnTo>
                <a:lnTo>
                  <a:pt x="80367" y="205383"/>
                </a:lnTo>
                <a:lnTo>
                  <a:pt x="98226" y="214312"/>
                </a:lnTo>
                <a:lnTo>
                  <a:pt x="116086" y="214312"/>
                </a:lnTo>
                <a:lnTo>
                  <a:pt x="142875" y="214312"/>
                </a:lnTo>
                <a:lnTo>
                  <a:pt x="169664" y="214312"/>
                </a:lnTo>
                <a:lnTo>
                  <a:pt x="187523" y="214312"/>
                </a:lnTo>
                <a:lnTo>
                  <a:pt x="196453" y="223242"/>
                </a:lnTo>
                <a:lnTo>
                  <a:pt x="205383" y="223242"/>
                </a:lnTo>
                <a:lnTo>
                  <a:pt x="214312" y="232172"/>
                </a:lnTo>
                <a:lnTo>
                  <a:pt x="214312" y="232172"/>
                </a:lnTo>
                <a:lnTo>
                  <a:pt x="214312" y="241101"/>
                </a:lnTo>
                <a:lnTo>
                  <a:pt x="187523" y="241101"/>
                </a:lnTo>
                <a:lnTo>
                  <a:pt x="187523" y="223242"/>
                </a:lnTo>
                <a:lnTo>
                  <a:pt x="187523" y="22324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143625" y="616148"/>
            <a:ext cx="62509" cy="267892"/>
          </a:xfrm>
          <a:custGeom>
            <a:avLst/>
            <a:gdLst/>
            <a:ahLst/>
            <a:cxnLst/>
            <a:rect l="0" t="0" r="0" b="0"/>
            <a:pathLst>
              <a:path w="62509" h="267892">
                <a:moveTo>
                  <a:pt x="62508" y="0"/>
                </a:moveTo>
                <a:lnTo>
                  <a:pt x="53578" y="17860"/>
                </a:lnTo>
                <a:lnTo>
                  <a:pt x="35719" y="17860"/>
                </a:lnTo>
                <a:lnTo>
                  <a:pt x="35719" y="35719"/>
                </a:lnTo>
                <a:lnTo>
                  <a:pt x="35719" y="44649"/>
                </a:lnTo>
                <a:lnTo>
                  <a:pt x="44648" y="71438"/>
                </a:lnTo>
                <a:lnTo>
                  <a:pt x="26789" y="107157"/>
                </a:lnTo>
                <a:lnTo>
                  <a:pt x="17859" y="151805"/>
                </a:lnTo>
                <a:lnTo>
                  <a:pt x="8930" y="187524"/>
                </a:lnTo>
                <a:lnTo>
                  <a:pt x="17859" y="232172"/>
                </a:lnTo>
                <a:lnTo>
                  <a:pt x="0" y="267891"/>
                </a:lnTo>
                <a:lnTo>
                  <a:pt x="0" y="26789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000875" y="2714625"/>
            <a:ext cx="750095" cy="1544837"/>
          </a:xfrm>
          <a:custGeom>
            <a:avLst/>
            <a:gdLst/>
            <a:ahLst/>
            <a:cxnLst/>
            <a:rect l="0" t="0" r="0" b="0"/>
            <a:pathLst>
              <a:path w="750095" h="1544837">
                <a:moveTo>
                  <a:pt x="0" y="0"/>
                </a:moveTo>
                <a:lnTo>
                  <a:pt x="0" y="8930"/>
                </a:lnTo>
                <a:lnTo>
                  <a:pt x="8930" y="26789"/>
                </a:lnTo>
                <a:lnTo>
                  <a:pt x="26789" y="62508"/>
                </a:lnTo>
                <a:lnTo>
                  <a:pt x="44648" y="98226"/>
                </a:lnTo>
                <a:lnTo>
                  <a:pt x="71438" y="160734"/>
                </a:lnTo>
                <a:lnTo>
                  <a:pt x="98227" y="232171"/>
                </a:lnTo>
                <a:lnTo>
                  <a:pt x="125016" y="312539"/>
                </a:lnTo>
                <a:lnTo>
                  <a:pt x="151805" y="419695"/>
                </a:lnTo>
                <a:lnTo>
                  <a:pt x="169664" y="517921"/>
                </a:lnTo>
                <a:lnTo>
                  <a:pt x="187523" y="625078"/>
                </a:lnTo>
                <a:lnTo>
                  <a:pt x="214313" y="723304"/>
                </a:lnTo>
                <a:lnTo>
                  <a:pt x="241102" y="821531"/>
                </a:lnTo>
                <a:lnTo>
                  <a:pt x="276820" y="919757"/>
                </a:lnTo>
                <a:lnTo>
                  <a:pt x="312539" y="991195"/>
                </a:lnTo>
                <a:lnTo>
                  <a:pt x="348258" y="1053703"/>
                </a:lnTo>
                <a:lnTo>
                  <a:pt x="375047" y="1098351"/>
                </a:lnTo>
                <a:lnTo>
                  <a:pt x="401836" y="1125140"/>
                </a:lnTo>
                <a:lnTo>
                  <a:pt x="419695" y="1143000"/>
                </a:lnTo>
                <a:lnTo>
                  <a:pt x="428625" y="1134070"/>
                </a:lnTo>
                <a:lnTo>
                  <a:pt x="446484" y="1116211"/>
                </a:lnTo>
                <a:lnTo>
                  <a:pt x="473273" y="1098351"/>
                </a:lnTo>
                <a:lnTo>
                  <a:pt x="491133" y="1071562"/>
                </a:lnTo>
                <a:lnTo>
                  <a:pt x="500063" y="1053703"/>
                </a:lnTo>
                <a:lnTo>
                  <a:pt x="517922" y="1044773"/>
                </a:lnTo>
                <a:lnTo>
                  <a:pt x="535781" y="1035843"/>
                </a:lnTo>
                <a:lnTo>
                  <a:pt x="553641" y="1044773"/>
                </a:lnTo>
                <a:lnTo>
                  <a:pt x="562570" y="1071562"/>
                </a:lnTo>
                <a:lnTo>
                  <a:pt x="580430" y="1116211"/>
                </a:lnTo>
                <a:lnTo>
                  <a:pt x="607219" y="1160859"/>
                </a:lnTo>
                <a:lnTo>
                  <a:pt x="616148" y="1232296"/>
                </a:lnTo>
                <a:lnTo>
                  <a:pt x="634008" y="1294804"/>
                </a:lnTo>
                <a:lnTo>
                  <a:pt x="651867" y="1348382"/>
                </a:lnTo>
                <a:lnTo>
                  <a:pt x="678656" y="1393031"/>
                </a:lnTo>
                <a:lnTo>
                  <a:pt x="696516" y="1437679"/>
                </a:lnTo>
                <a:lnTo>
                  <a:pt x="714375" y="1473398"/>
                </a:lnTo>
                <a:lnTo>
                  <a:pt x="723305" y="1500187"/>
                </a:lnTo>
                <a:lnTo>
                  <a:pt x="723305" y="1509117"/>
                </a:lnTo>
                <a:lnTo>
                  <a:pt x="732234" y="1518046"/>
                </a:lnTo>
                <a:lnTo>
                  <a:pt x="732234" y="1526976"/>
                </a:lnTo>
                <a:lnTo>
                  <a:pt x="741164" y="1535906"/>
                </a:lnTo>
                <a:lnTo>
                  <a:pt x="741164" y="1544836"/>
                </a:lnTo>
                <a:lnTo>
                  <a:pt x="750094" y="1535906"/>
                </a:lnTo>
                <a:lnTo>
                  <a:pt x="750094" y="1544836"/>
                </a:lnTo>
                <a:lnTo>
                  <a:pt x="741164" y="1535906"/>
                </a:lnTo>
                <a:lnTo>
                  <a:pt x="723305" y="1526976"/>
                </a:lnTo>
                <a:lnTo>
                  <a:pt x="705445" y="1518046"/>
                </a:lnTo>
                <a:lnTo>
                  <a:pt x="678656" y="1500187"/>
                </a:lnTo>
                <a:lnTo>
                  <a:pt x="678656" y="150018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590234" y="4152304"/>
            <a:ext cx="187525" cy="196454"/>
          </a:xfrm>
          <a:custGeom>
            <a:avLst/>
            <a:gdLst/>
            <a:ahLst/>
            <a:cxnLst/>
            <a:rect l="0" t="0" r="0" b="0"/>
            <a:pathLst>
              <a:path w="187525" h="196454">
                <a:moveTo>
                  <a:pt x="0" y="0"/>
                </a:moveTo>
                <a:lnTo>
                  <a:pt x="17860" y="44649"/>
                </a:lnTo>
                <a:lnTo>
                  <a:pt x="35719" y="80367"/>
                </a:lnTo>
                <a:lnTo>
                  <a:pt x="53579" y="116086"/>
                </a:lnTo>
                <a:lnTo>
                  <a:pt x="80368" y="151805"/>
                </a:lnTo>
                <a:lnTo>
                  <a:pt x="98227" y="169664"/>
                </a:lnTo>
                <a:lnTo>
                  <a:pt x="125016" y="187524"/>
                </a:lnTo>
                <a:lnTo>
                  <a:pt x="142875" y="187524"/>
                </a:lnTo>
                <a:lnTo>
                  <a:pt x="151805" y="196453"/>
                </a:lnTo>
                <a:lnTo>
                  <a:pt x="169664" y="196453"/>
                </a:lnTo>
                <a:lnTo>
                  <a:pt x="178594" y="178594"/>
                </a:lnTo>
                <a:lnTo>
                  <a:pt x="187524" y="151805"/>
                </a:lnTo>
                <a:lnTo>
                  <a:pt x="187524" y="151805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795617" y="4071937"/>
            <a:ext cx="35720" cy="267892"/>
          </a:xfrm>
          <a:custGeom>
            <a:avLst/>
            <a:gdLst/>
            <a:ahLst/>
            <a:cxnLst/>
            <a:rect l="0" t="0" r="0" b="0"/>
            <a:pathLst>
              <a:path w="35720" h="267892">
                <a:moveTo>
                  <a:pt x="35719" y="0"/>
                </a:moveTo>
                <a:lnTo>
                  <a:pt x="26789" y="44649"/>
                </a:lnTo>
                <a:lnTo>
                  <a:pt x="26789" y="89297"/>
                </a:lnTo>
                <a:lnTo>
                  <a:pt x="26789" y="125016"/>
                </a:lnTo>
                <a:lnTo>
                  <a:pt x="26789" y="169664"/>
                </a:lnTo>
                <a:lnTo>
                  <a:pt x="17860" y="214313"/>
                </a:lnTo>
                <a:lnTo>
                  <a:pt x="8930" y="250031"/>
                </a:lnTo>
                <a:lnTo>
                  <a:pt x="0" y="267891"/>
                </a:lnTo>
                <a:lnTo>
                  <a:pt x="0" y="267891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233047" y="2839640"/>
            <a:ext cx="223243" cy="241103"/>
          </a:xfrm>
          <a:custGeom>
            <a:avLst/>
            <a:gdLst/>
            <a:ahLst/>
            <a:cxnLst/>
            <a:rect l="0" t="0" r="0" b="0"/>
            <a:pathLst>
              <a:path w="223243" h="241103">
                <a:moveTo>
                  <a:pt x="53578" y="0"/>
                </a:moveTo>
                <a:lnTo>
                  <a:pt x="62508" y="0"/>
                </a:lnTo>
                <a:lnTo>
                  <a:pt x="71437" y="0"/>
                </a:lnTo>
                <a:lnTo>
                  <a:pt x="71437" y="0"/>
                </a:lnTo>
                <a:lnTo>
                  <a:pt x="71437" y="0"/>
                </a:lnTo>
                <a:lnTo>
                  <a:pt x="62508" y="8930"/>
                </a:lnTo>
                <a:lnTo>
                  <a:pt x="53578" y="17860"/>
                </a:lnTo>
                <a:lnTo>
                  <a:pt x="44648" y="26789"/>
                </a:lnTo>
                <a:lnTo>
                  <a:pt x="35719" y="35719"/>
                </a:lnTo>
                <a:lnTo>
                  <a:pt x="17859" y="62508"/>
                </a:lnTo>
                <a:lnTo>
                  <a:pt x="8930" y="98227"/>
                </a:lnTo>
                <a:lnTo>
                  <a:pt x="0" y="133946"/>
                </a:lnTo>
                <a:lnTo>
                  <a:pt x="0" y="169664"/>
                </a:lnTo>
                <a:lnTo>
                  <a:pt x="8930" y="205383"/>
                </a:lnTo>
                <a:lnTo>
                  <a:pt x="26789" y="223242"/>
                </a:lnTo>
                <a:lnTo>
                  <a:pt x="53578" y="232172"/>
                </a:lnTo>
                <a:lnTo>
                  <a:pt x="80367" y="241102"/>
                </a:lnTo>
                <a:lnTo>
                  <a:pt x="98226" y="223242"/>
                </a:lnTo>
                <a:lnTo>
                  <a:pt x="116086" y="214313"/>
                </a:lnTo>
                <a:lnTo>
                  <a:pt x="133945" y="187524"/>
                </a:lnTo>
                <a:lnTo>
                  <a:pt x="133945" y="160735"/>
                </a:lnTo>
                <a:lnTo>
                  <a:pt x="133945" y="133946"/>
                </a:lnTo>
                <a:lnTo>
                  <a:pt x="125016" y="116086"/>
                </a:lnTo>
                <a:lnTo>
                  <a:pt x="107156" y="89297"/>
                </a:lnTo>
                <a:lnTo>
                  <a:pt x="89297" y="71438"/>
                </a:lnTo>
                <a:lnTo>
                  <a:pt x="71437" y="53578"/>
                </a:lnTo>
                <a:lnTo>
                  <a:pt x="62508" y="35719"/>
                </a:lnTo>
                <a:lnTo>
                  <a:pt x="62508" y="26789"/>
                </a:lnTo>
                <a:lnTo>
                  <a:pt x="62508" y="26789"/>
                </a:lnTo>
                <a:lnTo>
                  <a:pt x="71437" y="26789"/>
                </a:lnTo>
                <a:lnTo>
                  <a:pt x="80367" y="26789"/>
                </a:lnTo>
                <a:lnTo>
                  <a:pt x="107156" y="26789"/>
                </a:lnTo>
                <a:lnTo>
                  <a:pt x="133945" y="17860"/>
                </a:lnTo>
                <a:lnTo>
                  <a:pt x="160734" y="26789"/>
                </a:lnTo>
                <a:lnTo>
                  <a:pt x="178594" y="35719"/>
                </a:lnTo>
                <a:lnTo>
                  <a:pt x="205383" y="35719"/>
                </a:lnTo>
                <a:lnTo>
                  <a:pt x="214312" y="35719"/>
                </a:lnTo>
                <a:lnTo>
                  <a:pt x="223242" y="44649"/>
                </a:lnTo>
                <a:lnTo>
                  <a:pt x="214312" y="44649"/>
                </a:lnTo>
                <a:lnTo>
                  <a:pt x="214312" y="35719"/>
                </a:lnTo>
                <a:lnTo>
                  <a:pt x="205383" y="35719"/>
                </a:lnTo>
                <a:lnTo>
                  <a:pt x="196453" y="26789"/>
                </a:lnTo>
                <a:lnTo>
                  <a:pt x="196453" y="17860"/>
                </a:lnTo>
                <a:lnTo>
                  <a:pt x="187523" y="17860"/>
                </a:lnTo>
                <a:lnTo>
                  <a:pt x="187523" y="1786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545586" y="2884289"/>
            <a:ext cx="160735" cy="196454"/>
          </a:xfrm>
          <a:custGeom>
            <a:avLst/>
            <a:gdLst/>
            <a:ahLst/>
            <a:cxnLst/>
            <a:rect l="0" t="0" r="0" b="0"/>
            <a:pathLst>
              <a:path w="160735" h="196454">
                <a:moveTo>
                  <a:pt x="0" y="0"/>
                </a:moveTo>
                <a:lnTo>
                  <a:pt x="8930" y="0"/>
                </a:lnTo>
                <a:lnTo>
                  <a:pt x="26789" y="0"/>
                </a:lnTo>
                <a:lnTo>
                  <a:pt x="44648" y="17859"/>
                </a:lnTo>
                <a:lnTo>
                  <a:pt x="53578" y="35718"/>
                </a:lnTo>
                <a:lnTo>
                  <a:pt x="71437" y="62507"/>
                </a:lnTo>
                <a:lnTo>
                  <a:pt x="89297" y="80367"/>
                </a:lnTo>
                <a:lnTo>
                  <a:pt x="89297" y="116086"/>
                </a:lnTo>
                <a:lnTo>
                  <a:pt x="89297" y="151804"/>
                </a:lnTo>
                <a:lnTo>
                  <a:pt x="71437" y="169664"/>
                </a:lnTo>
                <a:lnTo>
                  <a:pt x="62508" y="187523"/>
                </a:lnTo>
                <a:lnTo>
                  <a:pt x="44648" y="196453"/>
                </a:lnTo>
                <a:lnTo>
                  <a:pt x="26789" y="196453"/>
                </a:lnTo>
                <a:lnTo>
                  <a:pt x="8930" y="196453"/>
                </a:lnTo>
                <a:lnTo>
                  <a:pt x="8930" y="196453"/>
                </a:lnTo>
                <a:lnTo>
                  <a:pt x="8930" y="196453"/>
                </a:lnTo>
                <a:lnTo>
                  <a:pt x="8930" y="178593"/>
                </a:lnTo>
                <a:lnTo>
                  <a:pt x="26789" y="160734"/>
                </a:lnTo>
                <a:lnTo>
                  <a:pt x="44648" y="142875"/>
                </a:lnTo>
                <a:lnTo>
                  <a:pt x="71437" y="116086"/>
                </a:lnTo>
                <a:lnTo>
                  <a:pt x="89297" y="107156"/>
                </a:lnTo>
                <a:lnTo>
                  <a:pt x="107156" y="89297"/>
                </a:lnTo>
                <a:lnTo>
                  <a:pt x="125016" y="80367"/>
                </a:lnTo>
                <a:lnTo>
                  <a:pt x="142875" y="71437"/>
                </a:lnTo>
                <a:lnTo>
                  <a:pt x="160734" y="80367"/>
                </a:lnTo>
                <a:lnTo>
                  <a:pt x="160734" y="80367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7768828" y="2839640"/>
            <a:ext cx="80368" cy="303611"/>
          </a:xfrm>
          <a:custGeom>
            <a:avLst/>
            <a:gdLst/>
            <a:ahLst/>
            <a:cxnLst/>
            <a:rect l="0" t="0" r="0" b="0"/>
            <a:pathLst>
              <a:path w="80368" h="303611">
                <a:moveTo>
                  <a:pt x="71438" y="0"/>
                </a:moveTo>
                <a:lnTo>
                  <a:pt x="62508" y="26789"/>
                </a:lnTo>
                <a:lnTo>
                  <a:pt x="44649" y="62508"/>
                </a:lnTo>
                <a:lnTo>
                  <a:pt x="26789" y="107156"/>
                </a:lnTo>
                <a:lnTo>
                  <a:pt x="8930" y="142875"/>
                </a:lnTo>
                <a:lnTo>
                  <a:pt x="0" y="196453"/>
                </a:lnTo>
                <a:lnTo>
                  <a:pt x="0" y="232172"/>
                </a:lnTo>
                <a:lnTo>
                  <a:pt x="0" y="276821"/>
                </a:lnTo>
                <a:lnTo>
                  <a:pt x="8930" y="303610"/>
                </a:lnTo>
                <a:lnTo>
                  <a:pt x="17860" y="303610"/>
                </a:lnTo>
                <a:lnTo>
                  <a:pt x="44649" y="303610"/>
                </a:lnTo>
                <a:lnTo>
                  <a:pt x="62508" y="294680"/>
                </a:lnTo>
                <a:lnTo>
                  <a:pt x="80367" y="267891"/>
                </a:lnTo>
                <a:lnTo>
                  <a:pt x="80367" y="267891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7884914" y="2902148"/>
            <a:ext cx="133946" cy="44649"/>
          </a:xfrm>
          <a:custGeom>
            <a:avLst/>
            <a:gdLst/>
            <a:ahLst/>
            <a:cxnLst/>
            <a:rect l="0" t="0" r="0" b="0"/>
            <a:pathLst>
              <a:path w="133946" h="44649">
                <a:moveTo>
                  <a:pt x="0" y="26789"/>
                </a:moveTo>
                <a:lnTo>
                  <a:pt x="0" y="26789"/>
                </a:lnTo>
                <a:lnTo>
                  <a:pt x="8930" y="35719"/>
                </a:lnTo>
                <a:lnTo>
                  <a:pt x="35719" y="35719"/>
                </a:lnTo>
                <a:lnTo>
                  <a:pt x="62508" y="44648"/>
                </a:lnTo>
                <a:lnTo>
                  <a:pt x="89297" y="35719"/>
                </a:lnTo>
                <a:lnTo>
                  <a:pt x="107156" y="26789"/>
                </a:lnTo>
                <a:lnTo>
                  <a:pt x="133945" y="17859"/>
                </a:lnTo>
                <a:lnTo>
                  <a:pt x="133945" y="0"/>
                </a:lnTo>
                <a:lnTo>
                  <a:pt x="133945" y="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7938492" y="2937867"/>
            <a:ext cx="17861" cy="196454"/>
          </a:xfrm>
          <a:custGeom>
            <a:avLst/>
            <a:gdLst/>
            <a:ahLst/>
            <a:cxnLst/>
            <a:rect l="0" t="0" r="0" b="0"/>
            <a:pathLst>
              <a:path w="17861" h="196454">
                <a:moveTo>
                  <a:pt x="17860" y="0"/>
                </a:moveTo>
                <a:lnTo>
                  <a:pt x="8930" y="35719"/>
                </a:lnTo>
                <a:lnTo>
                  <a:pt x="8930" y="80367"/>
                </a:lnTo>
                <a:lnTo>
                  <a:pt x="0" y="116086"/>
                </a:lnTo>
                <a:lnTo>
                  <a:pt x="0" y="151804"/>
                </a:lnTo>
                <a:lnTo>
                  <a:pt x="8930" y="178594"/>
                </a:lnTo>
                <a:lnTo>
                  <a:pt x="8930" y="196453"/>
                </a:lnTo>
                <a:lnTo>
                  <a:pt x="8930" y="196453"/>
                </a:lnTo>
                <a:lnTo>
                  <a:pt x="8930" y="187523"/>
                </a:lnTo>
                <a:lnTo>
                  <a:pt x="8930" y="178594"/>
                </a:lnTo>
                <a:lnTo>
                  <a:pt x="8930" y="178594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8018859" y="2794992"/>
            <a:ext cx="107158" cy="410766"/>
          </a:xfrm>
          <a:custGeom>
            <a:avLst/>
            <a:gdLst/>
            <a:ahLst/>
            <a:cxnLst/>
            <a:rect l="0" t="0" r="0" b="0"/>
            <a:pathLst>
              <a:path w="107158" h="410766">
                <a:moveTo>
                  <a:pt x="0" y="0"/>
                </a:moveTo>
                <a:lnTo>
                  <a:pt x="8930" y="17859"/>
                </a:lnTo>
                <a:lnTo>
                  <a:pt x="17860" y="44648"/>
                </a:lnTo>
                <a:lnTo>
                  <a:pt x="53579" y="80367"/>
                </a:lnTo>
                <a:lnTo>
                  <a:pt x="80368" y="125015"/>
                </a:lnTo>
                <a:lnTo>
                  <a:pt x="98227" y="187523"/>
                </a:lnTo>
                <a:lnTo>
                  <a:pt x="107157" y="250031"/>
                </a:lnTo>
                <a:lnTo>
                  <a:pt x="107157" y="312539"/>
                </a:lnTo>
                <a:lnTo>
                  <a:pt x="107157" y="366117"/>
                </a:lnTo>
                <a:lnTo>
                  <a:pt x="98227" y="392906"/>
                </a:lnTo>
                <a:lnTo>
                  <a:pt x="80368" y="410765"/>
                </a:lnTo>
                <a:lnTo>
                  <a:pt x="71438" y="410765"/>
                </a:lnTo>
                <a:lnTo>
                  <a:pt x="62508" y="410765"/>
                </a:lnTo>
                <a:lnTo>
                  <a:pt x="62508" y="410765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8268890" y="2946796"/>
            <a:ext cx="142876" cy="17861"/>
          </a:xfrm>
          <a:custGeom>
            <a:avLst/>
            <a:gdLst/>
            <a:ahLst/>
            <a:cxnLst/>
            <a:rect l="0" t="0" r="0" b="0"/>
            <a:pathLst>
              <a:path w="142876" h="17861">
                <a:moveTo>
                  <a:pt x="0" y="0"/>
                </a:moveTo>
                <a:lnTo>
                  <a:pt x="8930" y="0"/>
                </a:lnTo>
                <a:lnTo>
                  <a:pt x="26789" y="8930"/>
                </a:lnTo>
                <a:lnTo>
                  <a:pt x="44648" y="17860"/>
                </a:lnTo>
                <a:lnTo>
                  <a:pt x="80367" y="8930"/>
                </a:lnTo>
                <a:lnTo>
                  <a:pt x="116086" y="8930"/>
                </a:lnTo>
                <a:lnTo>
                  <a:pt x="133945" y="17860"/>
                </a:lnTo>
                <a:lnTo>
                  <a:pt x="142875" y="8930"/>
                </a:lnTo>
                <a:lnTo>
                  <a:pt x="142875" y="8930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8304609" y="3027164"/>
            <a:ext cx="26790" cy="169665"/>
          </a:xfrm>
          <a:custGeom>
            <a:avLst/>
            <a:gdLst/>
            <a:ahLst/>
            <a:cxnLst/>
            <a:rect l="0" t="0" r="0" b="0"/>
            <a:pathLst>
              <a:path w="26790" h="169665">
                <a:moveTo>
                  <a:pt x="26789" y="0"/>
                </a:moveTo>
                <a:lnTo>
                  <a:pt x="26789" y="35718"/>
                </a:lnTo>
                <a:lnTo>
                  <a:pt x="26789" y="80367"/>
                </a:lnTo>
                <a:lnTo>
                  <a:pt x="26789" y="116086"/>
                </a:lnTo>
                <a:lnTo>
                  <a:pt x="17859" y="142875"/>
                </a:lnTo>
                <a:lnTo>
                  <a:pt x="8929" y="160734"/>
                </a:lnTo>
                <a:lnTo>
                  <a:pt x="0" y="169664"/>
                </a:lnTo>
                <a:lnTo>
                  <a:pt x="0" y="160734"/>
                </a:lnTo>
                <a:lnTo>
                  <a:pt x="0" y="133945"/>
                </a:lnTo>
                <a:lnTo>
                  <a:pt x="0" y="133945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8483202" y="2759273"/>
            <a:ext cx="178595" cy="241103"/>
          </a:xfrm>
          <a:custGeom>
            <a:avLst/>
            <a:gdLst/>
            <a:ahLst/>
            <a:cxnLst/>
            <a:rect l="0" t="0" r="0" b="0"/>
            <a:pathLst>
              <a:path w="178595" h="241103">
                <a:moveTo>
                  <a:pt x="44649" y="0"/>
                </a:moveTo>
                <a:lnTo>
                  <a:pt x="44649" y="17860"/>
                </a:lnTo>
                <a:lnTo>
                  <a:pt x="35719" y="44648"/>
                </a:lnTo>
                <a:lnTo>
                  <a:pt x="35719" y="62508"/>
                </a:lnTo>
                <a:lnTo>
                  <a:pt x="17860" y="98227"/>
                </a:lnTo>
                <a:lnTo>
                  <a:pt x="8930" y="125016"/>
                </a:lnTo>
                <a:lnTo>
                  <a:pt x="0" y="133945"/>
                </a:lnTo>
                <a:lnTo>
                  <a:pt x="0" y="151805"/>
                </a:lnTo>
                <a:lnTo>
                  <a:pt x="0" y="169664"/>
                </a:lnTo>
                <a:lnTo>
                  <a:pt x="8930" y="178594"/>
                </a:lnTo>
                <a:lnTo>
                  <a:pt x="17860" y="187523"/>
                </a:lnTo>
                <a:lnTo>
                  <a:pt x="44649" y="205383"/>
                </a:lnTo>
                <a:lnTo>
                  <a:pt x="71438" y="223242"/>
                </a:lnTo>
                <a:lnTo>
                  <a:pt x="98227" y="232172"/>
                </a:lnTo>
                <a:lnTo>
                  <a:pt x="125016" y="241102"/>
                </a:lnTo>
                <a:lnTo>
                  <a:pt x="160735" y="241102"/>
                </a:lnTo>
                <a:lnTo>
                  <a:pt x="169664" y="241102"/>
                </a:lnTo>
                <a:lnTo>
                  <a:pt x="178594" y="223242"/>
                </a:lnTo>
                <a:lnTo>
                  <a:pt x="178594" y="223242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8518921" y="2920007"/>
            <a:ext cx="26790" cy="223244"/>
          </a:xfrm>
          <a:custGeom>
            <a:avLst/>
            <a:gdLst/>
            <a:ahLst/>
            <a:cxnLst/>
            <a:rect l="0" t="0" r="0" b="0"/>
            <a:pathLst>
              <a:path w="26790" h="223244">
                <a:moveTo>
                  <a:pt x="26789" y="0"/>
                </a:moveTo>
                <a:lnTo>
                  <a:pt x="26789" y="44649"/>
                </a:lnTo>
                <a:lnTo>
                  <a:pt x="17859" y="98227"/>
                </a:lnTo>
                <a:lnTo>
                  <a:pt x="8930" y="160735"/>
                </a:lnTo>
                <a:lnTo>
                  <a:pt x="0" y="223243"/>
                </a:lnTo>
                <a:lnTo>
                  <a:pt x="0" y="223243"/>
                </a:lnTo>
              </a:path>
            </a:pathLst>
          </a:custGeom>
          <a:ln w="3810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9045773" y="5206008"/>
            <a:ext cx="1" cy="1"/>
          </a:xfrm>
          <a:custGeom>
            <a:avLst/>
            <a:gdLst/>
            <a:ahLst/>
            <a:cxnLst/>
            <a:rect l="0" t="0" r="0" b="0"/>
            <a:pathLst>
              <a:path w="1" h="1">
                <a:moveTo>
                  <a:pt x="0" y="0"/>
                </a:move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25400" dist="35921" dir="2700001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375922" y="4866679"/>
            <a:ext cx="267892" cy="285752"/>
          </a:xfrm>
          <a:custGeom>
            <a:avLst/>
            <a:gdLst/>
            <a:ahLst/>
            <a:cxnLst/>
            <a:rect l="0" t="0" r="0" b="0"/>
            <a:pathLst>
              <a:path w="267892" h="285752">
                <a:moveTo>
                  <a:pt x="0" y="241102"/>
                </a:moveTo>
                <a:lnTo>
                  <a:pt x="0" y="232173"/>
                </a:lnTo>
                <a:lnTo>
                  <a:pt x="0" y="232173"/>
                </a:lnTo>
                <a:lnTo>
                  <a:pt x="8930" y="223243"/>
                </a:lnTo>
                <a:lnTo>
                  <a:pt x="17859" y="187524"/>
                </a:lnTo>
                <a:lnTo>
                  <a:pt x="44648" y="151805"/>
                </a:lnTo>
                <a:lnTo>
                  <a:pt x="71437" y="116087"/>
                </a:lnTo>
                <a:lnTo>
                  <a:pt x="98226" y="89298"/>
                </a:lnTo>
                <a:lnTo>
                  <a:pt x="125016" y="62509"/>
                </a:lnTo>
                <a:lnTo>
                  <a:pt x="142875" y="44649"/>
                </a:lnTo>
                <a:lnTo>
                  <a:pt x="160734" y="35719"/>
                </a:lnTo>
                <a:lnTo>
                  <a:pt x="178594" y="17860"/>
                </a:lnTo>
                <a:lnTo>
                  <a:pt x="196453" y="8930"/>
                </a:lnTo>
                <a:lnTo>
                  <a:pt x="214312" y="8930"/>
                </a:lnTo>
                <a:lnTo>
                  <a:pt x="223242" y="0"/>
                </a:lnTo>
                <a:lnTo>
                  <a:pt x="232172" y="0"/>
                </a:lnTo>
                <a:lnTo>
                  <a:pt x="241101" y="8930"/>
                </a:lnTo>
                <a:lnTo>
                  <a:pt x="241101" y="44649"/>
                </a:lnTo>
                <a:lnTo>
                  <a:pt x="250031" y="71438"/>
                </a:lnTo>
                <a:lnTo>
                  <a:pt x="258961" y="107157"/>
                </a:lnTo>
                <a:lnTo>
                  <a:pt x="267891" y="142876"/>
                </a:lnTo>
                <a:lnTo>
                  <a:pt x="267891" y="169665"/>
                </a:lnTo>
                <a:lnTo>
                  <a:pt x="267891" y="214313"/>
                </a:lnTo>
                <a:lnTo>
                  <a:pt x="258961" y="250032"/>
                </a:lnTo>
                <a:lnTo>
                  <a:pt x="258961" y="276821"/>
                </a:lnTo>
                <a:lnTo>
                  <a:pt x="250031" y="285751"/>
                </a:lnTo>
                <a:lnTo>
                  <a:pt x="241101" y="276821"/>
                </a:lnTo>
                <a:lnTo>
                  <a:pt x="214312" y="258962"/>
                </a:lnTo>
                <a:lnTo>
                  <a:pt x="214312" y="25896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7545586" y="5027414"/>
            <a:ext cx="169665" cy="687586"/>
          </a:xfrm>
          <a:custGeom>
            <a:avLst/>
            <a:gdLst/>
            <a:ahLst/>
            <a:cxnLst/>
            <a:rect l="0" t="0" r="0" b="0"/>
            <a:pathLst>
              <a:path w="169665" h="687586">
                <a:moveTo>
                  <a:pt x="8930" y="0"/>
                </a:moveTo>
                <a:lnTo>
                  <a:pt x="26789" y="26789"/>
                </a:lnTo>
                <a:lnTo>
                  <a:pt x="26789" y="44649"/>
                </a:lnTo>
                <a:lnTo>
                  <a:pt x="26789" y="89297"/>
                </a:lnTo>
                <a:lnTo>
                  <a:pt x="35719" y="125016"/>
                </a:lnTo>
                <a:lnTo>
                  <a:pt x="26789" y="178594"/>
                </a:lnTo>
                <a:lnTo>
                  <a:pt x="17859" y="232172"/>
                </a:lnTo>
                <a:lnTo>
                  <a:pt x="8930" y="285750"/>
                </a:lnTo>
                <a:lnTo>
                  <a:pt x="0" y="321469"/>
                </a:lnTo>
                <a:lnTo>
                  <a:pt x="0" y="348258"/>
                </a:lnTo>
                <a:lnTo>
                  <a:pt x="0" y="375047"/>
                </a:lnTo>
                <a:lnTo>
                  <a:pt x="8930" y="392906"/>
                </a:lnTo>
                <a:lnTo>
                  <a:pt x="35719" y="383977"/>
                </a:lnTo>
                <a:lnTo>
                  <a:pt x="62508" y="375047"/>
                </a:lnTo>
                <a:lnTo>
                  <a:pt x="98227" y="366117"/>
                </a:lnTo>
                <a:lnTo>
                  <a:pt x="125016" y="339328"/>
                </a:lnTo>
                <a:lnTo>
                  <a:pt x="151805" y="330399"/>
                </a:lnTo>
                <a:lnTo>
                  <a:pt x="160734" y="330399"/>
                </a:lnTo>
                <a:lnTo>
                  <a:pt x="169664" y="348258"/>
                </a:lnTo>
                <a:lnTo>
                  <a:pt x="160734" y="383977"/>
                </a:lnTo>
                <a:lnTo>
                  <a:pt x="151805" y="419695"/>
                </a:lnTo>
                <a:lnTo>
                  <a:pt x="142875" y="473274"/>
                </a:lnTo>
                <a:lnTo>
                  <a:pt x="125016" y="526852"/>
                </a:lnTo>
                <a:lnTo>
                  <a:pt x="116086" y="571499"/>
                </a:lnTo>
                <a:lnTo>
                  <a:pt x="116086" y="607218"/>
                </a:lnTo>
                <a:lnTo>
                  <a:pt x="116086" y="651866"/>
                </a:lnTo>
                <a:lnTo>
                  <a:pt x="107156" y="687585"/>
                </a:lnTo>
                <a:lnTo>
                  <a:pt x="107156" y="68758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152680" y="5688210"/>
            <a:ext cx="312540" cy="375048"/>
          </a:xfrm>
          <a:custGeom>
            <a:avLst/>
            <a:gdLst/>
            <a:ahLst/>
            <a:cxnLst/>
            <a:rect l="0" t="0" r="0" b="0"/>
            <a:pathLst>
              <a:path w="312540" h="375048">
                <a:moveTo>
                  <a:pt x="241101" y="89297"/>
                </a:moveTo>
                <a:lnTo>
                  <a:pt x="232172" y="80367"/>
                </a:lnTo>
                <a:lnTo>
                  <a:pt x="223242" y="71438"/>
                </a:lnTo>
                <a:lnTo>
                  <a:pt x="214312" y="44649"/>
                </a:lnTo>
                <a:lnTo>
                  <a:pt x="196453" y="17860"/>
                </a:lnTo>
                <a:lnTo>
                  <a:pt x="169664" y="8930"/>
                </a:lnTo>
                <a:lnTo>
                  <a:pt x="133945" y="0"/>
                </a:lnTo>
                <a:lnTo>
                  <a:pt x="98226" y="17860"/>
                </a:lnTo>
                <a:lnTo>
                  <a:pt x="71437" y="62508"/>
                </a:lnTo>
                <a:lnTo>
                  <a:pt x="44648" y="116086"/>
                </a:lnTo>
                <a:lnTo>
                  <a:pt x="17859" y="178594"/>
                </a:lnTo>
                <a:lnTo>
                  <a:pt x="0" y="241102"/>
                </a:lnTo>
                <a:lnTo>
                  <a:pt x="8929" y="303610"/>
                </a:lnTo>
                <a:lnTo>
                  <a:pt x="26789" y="339328"/>
                </a:lnTo>
                <a:lnTo>
                  <a:pt x="62508" y="375047"/>
                </a:lnTo>
                <a:lnTo>
                  <a:pt x="116086" y="375047"/>
                </a:lnTo>
                <a:lnTo>
                  <a:pt x="169664" y="366117"/>
                </a:lnTo>
                <a:lnTo>
                  <a:pt x="214312" y="348258"/>
                </a:lnTo>
                <a:lnTo>
                  <a:pt x="258961" y="312539"/>
                </a:lnTo>
                <a:lnTo>
                  <a:pt x="285750" y="276820"/>
                </a:lnTo>
                <a:lnTo>
                  <a:pt x="303609" y="232172"/>
                </a:lnTo>
                <a:lnTo>
                  <a:pt x="312539" y="169664"/>
                </a:lnTo>
                <a:lnTo>
                  <a:pt x="312539" y="107156"/>
                </a:lnTo>
                <a:lnTo>
                  <a:pt x="294679" y="53578"/>
                </a:lnTo>
                <a:lnTo>
                  <a:pt x="267890" y="17860"/>
                </a:lnTo>
                <a:lnTo>
                  <a:pt x="232172" y="0"/>
                </a:lnTo>
                <a:lnTo>
                  <a:pt x="205383" y="0"/>
                </a:lnTo>
                <a:lnTo>
                  <a:pt x="178593" y="8930"/>
                </a:lnTo>
                <a:lnTo>
                  <a:pt x="160734" y="26789"/>
                </a:lnTo>
                <a:lnTo>
                  <a:pt x="160734" y="2678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7349133" y="5884663"/>
            <a:ext cx="151806" cy="330400"/>
          </a:xfrm>
          <a:custGeom>
            <a:avLst/>
            <a:gdLst/>
            <a:ahLst/>
            <a:cxnLst/>
            <a:rect l="0" t="0" r="0" b="0"/>
            <a:pathLst>
              <a:path w="151806" h="330400">
                <a:moveTo>
                  <a:pt x="0" y="0"/>
                </a:moveTo>
                <a:lnTo>
                  <a:pt x="8930" y="35719"/>
                </a:lnTo>
                <a:lnTo>
                  <a:pt x="17859" y="62508"/>
                </a:lnTo>
                <a:lnTo>
                  <a:pt x="26789" y="71438"/>
                </a:lnTo>
                <a:lnTo>
                  <a:pt x="35719" y="89297"/>
                </a:lnTo>
                <a:lnTo>
                  <a:pt x="44648" y="116086"/>
                </a:lnTo>
                <a:lnTo>
                  <a:pt x="53578" y="125016"/>
                </a:lnTo>
                <a:lnTo>
                  <a:pt x="71437" y="142875"/>
                </a:lnTo>
                <a:lnTo>
                  <a:pt x="80367" y="178594"/>
                </a:lnTo>
                <a:lnTo>
                  <a:pt x="80367" y="214313"/>
                </a:lnTo>
                <a:lnTo>
                  <a:pt x="98226" y="250032"/>
                </a:lnTo>
                <a:lnTo>
                  <a:pt x="107156" y="285750"/>
                </a:lnTo>
                <a:lnTo>
                  <a:pt x="125015" y="303610"/>
                </a:lnTo>
                <a:lnTo>
                  <a:pt x="133945" y="321469"/>
                </a:lnTo>
                <a:lnTo>
                  <a:pt x="133945" y="330399"/>
                </a:lnTo>
                <a:lnTo>
                  <a:pt x="133945" y="330399"/>
                </a:lnTo>
                <a:lnTo>
                  <a:pt x="142875" y="321469"/>
                </a:lnTo>
                <a:lnTo>
                  <a:pt x="151805" y="285750"/>
                </a:lnTo>
                <a:lnTo>
                  <a:pt x="151805" y="28575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7572375" y="5973960"/>
            <a:ext cx="116087" cy="312540"/>
          </a:xfrm>
          <a:custGeom>
            <a:avLst/>
            <a:gdLst/>
            <a:ahLst/>
            <a:cxnLst/>
            <a:rect l="0" t="0" r="0" b="0"/>
            <a:pathLst>
              <a:path w="116087" h="312540">
                <a:moveTo>
                  <a:pt x="107156" y="53578"/>
                </a:moveTo>
                <a:lnTo>
                  <a:pt x="116086" y="53578"/>
                </a:lnTo>
                <a:lnTo>
                  <a:pt x="107156" y="53578"/>
                </a:lnTo>
                <a:lnTo>
                  <a:pt x="98227" y="62508"/>
                </a:lnTo>
                <a:lnTo>
                  <a:pt x="80367" y="80367"/>
                </a:lnTo>
                <a:lnTo>
                  <a:pt x="53578" y="107156"/>
                </a:lnTo>
                <a:lnTo>
                  <a:pt x="26789" y="142875"/>
                </a:lnTo>
                <a:lnTo>
                  <a:pt x="8930" y="187524"/>
                </a:lnTo>
                <a:lnTo>
                  <a:pt x="0" y="232172"/>
                </a:lnTo>
                <a:lnTo>
                  <a:pt x="0" y="267891"/>
                </a:lnTo>
                <a:lnTo>
                  <a:pt x="17859" y="294680"/>
                </a:lnTo>
                <a:lnTo>
                  <a:pt x="44648" y="312539"/>
                </a:lnTo>
                <a:lnTo>
                  <a:pt x="71438" y="312539"/>
                </a:lnTo>
                <a:lnTo>
                  <a:pt x="98227" y="294680"/>
                </a:lnTo>
                <a:lnTo>
                  <a:pt x="107156" y="276820"/>
                </a:lnTo>
                <a:lnTo>
                  <a:pt x="116086" y="241102"/>
                </a:lnTo>
                <a:lnTo>
                  <a:pt x="116086" y="196453"/>
                </a:lnTo>
                <a:lnTo>
                  <a:pt x="107156" y="133945"/>
                </a:lnTo>
                <a:lnTo>
                  <a:pt x="98227" y="98227"/>
                </a:lnTo>
                <a:lnTo>
                  <a:pt x="89297" y="44649"/>
                </a:lnTo>
                <a:lnTo>
                  <a:pt x="89297" y="17860"/>
                </a:lnTo>
                <a:lnTo>
                  <a:pt x="89297" y="0"/>
                </a:lnTo>
                <a:lnTo>
                  <a:pt x="89297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7777758" y="5750718"/>
            <a:ext cx="205384" cy="571501"/>
          </a:xfrm>
          <a:custGeom>
            <a:avLst/>
            <a:gdLst/>
            <a:ahLst/>
            <a:cxnLst/>
            <a:rect l="0" t="0" r="0" b="0"/>
            <a:pathLst>
              <a:path w="205384" h="571501">
                <a:moveTo>
                  <a:pt x="205383" y="0"/>
                </a:moveTo>
                <a:lnTo>
                  <a:pt x="178594" y="8930"/>
                </a:lnTo>
                <a:lnTo>
                  <a:pt x="142875" y="26789"/>
                </a:lnTo>
                <a:lnTo>
                  <a:pt x="107156" y="53578"/>
                </a:lnTo>
                <a:lnTo>
                  <a:pt x="71437" y="89297"/>
                </a:lnTo>
                <a:lnTo>
                  <a:pt x="35719" y="160734"/>
                </a:lnTo>
                <a:lnTo>
                  <a:pt x="8930" y="232172"/>
                </a:lnTo>
                <a:lnTo>
                  <a:pt x="0" y="303609"/>
                </a:lnTo>
                <a:lnTo>
                  <a:pt x="0" y="383977"/>
                </a:lnTo>
                <a:lnTo>
                  <a:pt x="8930" y="464344"/>
                </a:lnTo>
                <a:lnTo>
                  <a:pt x="35719" y="526852"/>
                </a:lnTo>
                <a:lnTo>
                  <a:pt x="71437" y="562570"/>
                </a:lnTo>
                <a:lnTo>
                  <a:pt x="107156" y="571500"/>
                </a:lnTo>
                <a:lnTo>
                  <a:pt x="142875" y="571500"/>
                </a:lnTo>
                <a:lnTo>
                  <a:pt x="169664" y="535781"/>
                </a:lnTo>
                <a:lnTo>
                  <a:pt x="169664" y="53578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045648" y="5768577"/>
            <a:ext cx="44650" cy="375048"/>
          </a:xfrm>
          <a:custGeom>
            <a:avLst/>
            <a:gdLst/>
            <a:ahLst/>
            <a:cxnLst/>
            <a:rect l="0" t="0" r="0" b="0"/>
            <a:pathLst>
              <a:path w="44650" h="375048">
                <a:moveTo>
                  <a:pt x="26790" y="0"/>
                </a:moveTo>
                <a:lnTo>
                  <a:pt x="35719" y="26789"/>
                </a:lnTo>
                <a:lnTo>
                  <a:pt x="44649" y="53578"/>
                </a:lnTo>
                <a:lnTo>
                  <a:pt x="35719" y="107157"/>
                </a:lnTo>
                <a:lnTo>
                  <a:pt x="26790" y="160735"/>
                </a:lnTo>
                <a:lnTo>
                  <a:pt x="8930" y="223243"/>
                </a:lnTo>
                <a:lnTo>
                  <a:pt x="0" y="276821"/>
                </a:lnTo>
                <a:lnTo>
                  <a:pt x="0" y="330399"/>
                </a:lnTo>
                <a:lnTo>
                  <a:pt x="0" y="357188"/>
                </a:lnTo>
                <a:lnTo>
                  <a:pt x="0" y="375047"/>
                </a:lnTo>
                <a:lnTo>
                  <a:pt x="8930" y="375047"/>
                </a:lnTo>
                <a:lnTo>
                  <a:pt x="8930" y="366118"/>
                </a:lnTo>
                <a:lnTo>
                  <a:pt x="17860" y="357188"/>
                </a:lnTo>
                <a:lnTo>
                  <a:pt x="17860" y="348258"/>
                </a:lnTo>
                <a:lnTo>
                  <a:pt x="8930" y="339328"/>
                </a:lnTo>
                <a:lnTo>
                  <a:pt x="8930" y="312539"/>
                </a:lnTo>
                <a:lnTo>
                  <a:pt x="8930" y="285750"/>
                </a:lnTo>
                <a:lnTo>
                  <a:pt x="0" y="276821"/>
                </a:lnTo>
                <a:lnTo>
                  <a:pt x="0" y="276821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8117086" y="5965030"/>
            <a:ext cx="267891" cy="142876"/>
          </a:xfrm>
          <a:custGeom>
            <a:avLst/>
            <a:gdLst/>
            <a:ahLst/>
            <a:cxnLst/>
            <a:rect l="0" t="0" r="0" b="0"/>
            <a:pathLst>
              <a:path w="267891" h="142876">
                <a:moveTo>
                  <a:pt x="0" y="0"/>
                </a:moveTo>
                <a:lnTo>
                  <a:pt x="26789" y="17860"/>
                </a:lnTo>
                <a:lnTo>
                  <a:pt x="53578" y="53579"/>
                </a:lnTo>
                <a:lnTo>
                  <a:pt x="80366" y="80368"/>
                </a:lnTo>
                <a:lnTo>
                  <a:pt x="116085" y="98227"/>
                </a:lnTo>
                <a:lnTo>
                  <a:pt x="160734" y="107157"/>
                </a:lnTo>
                <a:lnTo>
                  <a:pt x="196452" y="116086"/>
                </a:lnTo>
                <a:lnTo>
                  <a:pt x="232171" y="116086"/>
                </a:lnTo>
                <a:lnTo>
                  <a:pt x="258960" y="133946"/>
                </a:lnTo>
                <a:lnTo>
                  <a:pt x="267890" y="142875"/>
                </a:lnTo>
                <a:lnTo>
                  <a:pt x="267890" y="142875"/>
                </a:lnTo>
                <a:lnTo>
                  <a:pt x="258960" y="142875"/>
                </a:lnTo>
                <a:lnTo>
                  <a:pt x="241101" y="133946"/>
                </a:lnTo>
                <a:lnTo>
                  <a:pt x="232171" y="125016"/>
                </a:lnTo>
                <a:lnTo>
                  <a:pt x="232171" y="116086"/>
                </a:lnTo>
                <a:lnTo>
                  <a:pt x="241101" y="116086"/>
                </a:lnTo>
                <a:lnTo>
                  <a:pt x="241101" y="116086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8518921" y="5866804"/>
            <a:ext cx="223243" cy="446485"/>
          </a:xfrm>
          <a:custGeom>
            <a:avLst/>
            <a:gdLst/>
            <a:ahLst/>
            <a:cxnLst/>
            <a:rect l="0" t="0" r="0" b="0"/>
            <a:pathLst>
              <a:path w="223243" h="446485">
                <a:moveTo>
                  <a:pt x="151805" y="446484"/>
                </a:moveTo>
                <a:lnTo>
                  <a:pt x="160734" y="446484"/>
                </a:lnTo>
                <a:lnTo>
                  <a:pt x="151805" y="437555"/>
                </a:lnTo>
                <a:lnTo>
                  <a:pt x="151805" y="419695"/>
                </a:lnTo>
                <a:lnTo>
                  <a:pt x="151805" y="357187"/>
                </a:lnTo>
                <a:lnTo>
                  <a:pt x="151805" y="294680"/>
                </a:lnTo>
                <a:lnTo>
                  <a:pt x="142875" y="223242"/>
                </a:lnTo>
                <a:lnTo>
                  <a:pt x="133945" y="151805"/>
                </a:lnTo>
                <a:lnTo>
                  <a:pt x="107156" y="98226"/>
                </a:lnTo>
                <a:lnTo>
                  <a:pt x="89297" y="53578"/>
                </a:lnTo>
                <a:lnTo>
                  <a:pt x="62508" y="17859"/>
                </a:lnTo>
                <a:lnTo>
                  <a:pt x="26789" y="0"/>
                </a:lnTo>
                <a:lnTo>
                  <a:pt x="8930" y="0"/>
                </a:lnTo>
                <a:lnTo>
                  <a:pt x="0" y="0"/>
                </a:lnTo>
                <a:lnTo>
                  <a:pt x="0" y="8930"/>
                </a:lnTo>
                <a:lnTo>
                  <a:pt x="8930" y="44648"/>
                </a:lnTo>
                <a:lnTo>
                  <a:pt x="17859" y="80367"/>
                </a:lnTo>
                <a:lnTo>
                  <a:pt x="26789" y="116086"/>
                </a:lnTo>
                <a:lnTo>
                  <a:pt x="44649" y="151805"/>
                </a:lnTo>
                <a:lnTo>
                  <a:pt x="53578" y="187523"/>
                </a:lnTo>
                <a:lnTo>
                  <a:pt x="71438" y="214312"/>
                </a:lnTo>
                <a:lnTo>
                  <a:pt x="80367" y="241101"/>
                </a:lnTo>
                <a:lnTo>
                  <a:pt x="98227" y="250031"/>
                </a:lnTo>
                <a:lnTo>
                  <a:pt x="116086" y="241101"/>
                </a:lnTo>
                <a:lnTo>
                  <a:pt x="142875" y="250031"/>
                </a:lnTo>
                <a:lnTo>
                  <a:pt x="169664" y="241101"/>
                </a:lnTo>
                <a:lnTo>
                  <a:pt x="187524" y="214312"/>
                </a:lnTo>
                <a:lnTo>
                  <a:pt x="205383" y="178594"/>
                </a:lnTo>
                <a:lnTo>
                  <a:pt x="223242" y="133945"/>
                </a:lnTo>
                <a:lnTo>
                  <a:pt x="223242" y="89297"/>
                </a:lnTo>
                <a:lnTo>
                  <a:pt x="223242" y="8929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8751093" y="5857874"/>
            <a:ext cx="107157" cy="482204"/>
          </a:xfrm>
          <a:custGeom>
            <a:avLst/>
            <a:gdLst/>
            <a:ahLst/>
            <a:cxnLst/>
            <a:rect l="0" t="0" r="0" b="0"/>
            <a:pathLst>
              <a:path w="107157" h="482204">
                <a:moveTo>
                  <a:pt x="107156" y="0"/>
                </a:moveTo>
                <a:lnTo>
                  <a:pt x="107156" y="8930"/>
                </a:lnTo>
                <a:lnTo>
                  <a:pt x="98227" y="35719"/>
                </a:lnTo>
                <a:lnTo>
                  <a:pt x="89297" y="62508"/>
                </a:lnTo>
                <a:lnTo>
                  <a:pt x="71437" y="80367"/>
                </a:lnTo>
                <a:lnTo>
                  <a:pt x="53578" y="116086"/>
                </a:lnTo>
                <a:lnTo>
                  <a:pt x="35719" y="169664"/>
                </a:lnTo>
                <a:lnTo>
                  <a:pt x="26789" y="232172"/>
                </a:lnTo>
                <a:lnTo>
                  <a:pt x="8930" y="285750"/>
                </a:lnTo>
                <a:lnTo>
                  <a:pt x="0" y="348258"/>
                </a:lnTo>
                <a:lnTo>
                  <a:pt x="0" y="401836"/>
                </a:lnTo>
                <a:lnTo>
                  <a:pt x="0" y="437555"/>
                </a:lnTo>
                <a:lnTo>
                  <a:pt x="17859" y="464344"/>
                </a:lnTo>
                <a:lnTo>
                  <a:pt x="26789" y="482203"/>
                </a:lnTo>
                <a:lnTo>
                  <a:pt x="44648" y="482203"/>
                </a:lnTo>
                <a:lnTo>
                  <a:pt x="62508" y="473274"/>
                </a:lnTo>
                <a:lnTo>
                  <a:pt x="80367" y="428625"/>
                </a:lnTo>
                <a:lnTo>
                  <a:pt x="89297" y="392906"/>
                </a:lnTo>
                <a:lnTo>
                  <a:pt x="89297" y="392906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8858249" y="5991820"/>
            <a:ext cx="151806" cy="330399"/>
          </a:xfrm>
          <a:custGeom>
            <a:avLst/>
            <a:gdLst/>
            <a:ahLst/>
            <a:cxnLst/>
            <a:rect l="0" t="0" r="0" b="0"/>
            <a:pathLst>
              <a:path w="151806" h="330399">
                <a:moveTo>
                  <a:pt x="0" y="0"/>
                </a:moveTo>
                <a:lnTo>
                  <a:pt x="17860" y="8929"/>
                </a:lnTo>
                <a:lnTo>
                  <a:pt x="17860" y="17859"/>
                </a:lnTo>
                <a:lnTo>
                  <a:pt x="35719" y="26789"/>
                </a:lnTo>
                <a:lnTo>
                  <a:pt x="53578" y="35718"/>
                </a:lnTo>
                <a:lnTo>
                  <a:pt x="80367" y="44648"/>
                </a:lnTo>
                <a:lnTo>
                  <a:pt x="107156" y="35718"/>
                </a:lnTo>
                <a:lnTo>
                  <a:pt x="133946" y="35718"/>
                </a:lnTo>
                <a:lnTo>
                  <a:pt x="142875" y="35718"/>
                </a:lnTo>
                <a:lnTo>
                  <a:pt x="151805" y="35718"/>
                </a:lnTo>
                <a:lnTo>
                  <a:pt x="151805" y="35718"/>
                </a:lnTo>
                <a:lnTo>
                  <a:pt x="133946" y="35718"/>
                </a:lnTo>
                <a:lnTo>
                  <a:pt x="125016" y="35718"/>
                </a:lnTo>
                <a:lnTo>
                  <a:pt x="107156" y="44648"/>
                </a:lnTo>
                <a:lnTo>
                  <a:pt x="98227" y="80367"/>
                </a:lnTo>
                <a:lnTo>
                  <a:pt x="80367" y="116085"/>
                </a:lnTo>
                <a:lnTo>
                  <a:pt x="80367" y="160734"/>
                </a:lnTo>
                <a:lnTo>
                  <a:pt x="71438" y="196453"/>
                </a:lnTo>
                <a:lnTo>
                  <a:pt x="71438" y="250031"/>
                </a:lnTo>
                <a:lnTo>
                  <a:pt x="62508" y="285750"/>
                </a:lnTo>
                <a:lnTo>
                  <a:pt x="62508" y="303609"/>
                </a:lnTo>
                <a:lnTo>
                  <a:pt x="71438" y="330398"/>
                </a:lnTo>
                <a:lnTo>
                  <a:pt x="71438" y="330398"/>
                </a:lnTo>
                <a:lnTo>
                  <a:pt x="71438" y="312539"/>
                </a:lnTo>
                <a:lnTo>
                  <a:pt x="80367" y="276820"/>
                </a:lnTo>
                <a:lnTo>
                  <a:pt x="80367" y="241101"/>
                </a:lnTo>
                <a:lnTo>
                  <a:pt x="80367" y="196453"/>
                </a:lnTo>
                <a:lnTo>
                  <a:pt x="80367" y="196453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8956476" y="5911452"/>
            <a:ext cx="125016" cy="437556"/>
          </a:xfrm>
          <a:custGeom>
            <a:avLst/>
            <a:gdLst/>
            <a:ahLst/>
            <a:cxnLst/>
            <a:rect l="0" t="0" r="0" b="0"/>
            <a:pathLst>
              <a:path w="125016" h="437556">
                <a:moveTo>
                  <a:pt x="71437" y="0"/>
                </a:moveTo>
                <a:lnTo>
                  <a:pt x="89297" y="26789"/>
                </a:lnTo>
                <a:lnTo>
                  <a:pt x="98226" y="53578"/>
                </a:lnTo>
                <a:lnTo>
                  <a:pt x="107156" y="89297"/>
                </a:lnTo>
                <a:lnTo>
                  <a:pt x="116086" y="125016"/>
                </a:lnTo>
                <a:lnTo>
                  <a:pt x="125015" y="169664"/>
                </a:lnTo>
                <a:lnTo>
                  <a:pt x="116086" y="223243"/>
                </a:lnTo>
                <a:lnTo>
                  <a:pt x="107156" y="276821"/>
                </a:lnTo>
                <a:lnTo>
                  <a:pt x="98226" y="330399"/>
                </a:lnTo>
                <a:lnTo>
                  <a:pt x="89297" y="392907"/>
                </a:lnTo>
                <a:lnTo>
                  <a:pt x="80367" y="428625"/>
                </a:lnTo>
                <a:lnTo>
                  <a:pt x="71437" y="437555"/>
                </a:lnTo>
                <a:lnTo>
                  <a:pt x="53578" y="428625"/>
                </a:lnTo>
                <a:lnTo>
                  <a:pt x="35719" y="392907"/>
                </a:lnTo>
                <a:lnTo>
                  <a:pt x="8929" y="348258"/>
                </a:lnTo>
                <a:lnTo>
                  <a:pt x="0" y="294680"/>
                </a:lnTo>
                <a:lnTo>
                  <a:pt x="0" y="29468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8938616" y="5589984"/>
            <a:ext cx="196455" cy="1080493"/>
          </a:xfrm>
          <a:custGeom>
            <a:avLst/>
            <a:gdLst/>
            <a:ahLst/>
            <a:cxnLst/>
            <a:rect l="0" t="0" r="0" b="0"/>
            <a:pathLst>
              <a:path w="196455" h="1080493">
                <a:moveTo>
                  <a:pt x="89297" y="8929"/>
                </a:moveTo>
                <a:lnTo>
                  <a:pt x="107157" y="0"/>
                </a:lnTo>
                <a:lnTo>
                  <a:pt x="125016" y="8929"/>
                </a:lnTo>
                <a:lnTo>
                  <a:pt x="133946" y="26789"/>
                </a:lnTo>
                <a:lnTo>
                  <a:pt x="151805" y="53578"/>
                </a:lnTo>
                <a:lnTo>
                  <a:pt x="169664" y="107156"/>
                </a:lnTo>
                <a:lnTo>
                  <a:pt x="187524" y="178593"/>
                </a:lnTo>
                <a:lnTo>
                  <a:pt x="196454" y="267890"/>
                </a:lnTo>
                <a:lnTo>
                  <a:pt x="196454" y="357187"/>
                </a:lnTo>
                <a:lnTo>
                  <a:pt x="196454" y="473273"/>
                </a:lnTo>
                <a:lnTo>
                  <a:pt x="196454" y="598289"/>
                </a:lnTo>
                <a:lnTo>
                  <a:pt x="196454" y="732234"/>
                </a:lnTo>
                <a:lnTo>
                  <a:pt x="196454" y="848320"/>
                </a:lnTo>
                <a:lnTo>
                  <a:pt x="196454" y="946546"/>
                </a:lnTo>
                <a:lnTo>
                  <a:pt x="169664" y="1017984"/>
                </a:lnTo>
                <a:lnTo>
                  <a:pt x="116086" y="1053703"/>
                </a:lnTo>
                <a:lnTo>
                  <a:pt x="62508" y="1080492"/>
                </a:lnTo>
                <a:lnTo>
                  <a:pt x="0" y="1071562"/>
                </a:lnTo>
                <a:lnTo>
                  <a:pt x="0" y="107156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5598914" y="2777133"/>
            <a:ext cx="116087" cy="71438"/>
          </a:xfrm>
          <a:custGeom>
            <a:avLst/>
            <a:gdLst/>
            <a:ahLst/>
            <a:cxnLst/>
            <a:rect l="0" t="0" r="0" b="0"/>
            <a:pathLst>
              <a:path w="116087" h="71438">
                <a:moveTo>
                  <a:pt x="0" y="71437"/>
                </a:moveTo>
                <a:lnTo>
                  <a:pt x="17859" y="62507"/>
                </a:lnTo>
                <a:lnTo>
                  <a:pt x="35719" y="53578"/>
                </a:lnTo>
                <a:lnTo>
                  <a:pt x="62508" y="44648"/>
                </a:lnTo>
                <a:lnTo>
                  <a:pt x="80367" y="35718"/>
                </a:lnTo>
                <a:lnTo>
                  <a:pt x="98227" y="26788"/>
                </a:lnTo>
                <a:lnTo>
                  <a:pt x="116086" y="8930"/>
                </a:lnTo>
                <a:lnTo>
                  <a:pt x="116086" y="8930"/>
                </a:lnTo>
                <a:lnTo>
                  <a:pt x="116086" y="0"/>
                </a:lnTo>
                <a:lnTo>
                  <a:pt x="116086" y="8930"/>
                </a:lnTo>
                <a:lnTo>
                  <a:pt x="116086" y="8930"/>
                </a:lnTo>
                <a:lnTo>
                  <a:pt x="107156" y="8930"/>
                </a:lnTo>
                <a:lnTo>
                  <a:pt x="89297" y="8930"/>
                </a:lnTo>
                <a:lnTo>
                  <a:pt x="80367" y="8930"/>
                </a:lnTo>
                <a:lnTo>
                  <a:pt x="53578" y="8930"/>
                </a:lnTo>
                <a:lnTo>
                  <a:pt x="53578" y="893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4554141" y="2794992"/>
            <a:ext cx="857251" cy="89298"/>
          </a:xfrm>
          <a:custGeom>
            <a:avLst/>
            <a:gdLst/>
            <a:ahLst/>
            <a:cxnLst/>
            <a:rect l="0" t="0" r="0" b="0"/>
            <a:pathLst>
              <a:path w="857251" h="89298">
                <a:moveTo>
                  <a:pt x="857250" y="0"/>
                </a:moveTo>
                <a:lnTo>
                  <a:pt x="803672" y="0"/>
                </a:lnTo>
                <a:lnTo>
                  <a:pt x="759023" y="0"/>
                </a:lnTo>
                <a:lnTo>
                  <a:pt x="714375" y="8929"/>
                </a:lnTo>
                <a:lnTo>
                  <a:pt x="651867" y="17859"/>
                </a:lnTo>
                <a:lnTo>
                  <a:pt x="598289" y="17859"/>
                </a:lnTo>
                <a:lnTo>
                  <a:pt x="535781" y="17859"/>
                </a:lnTo>
                <a:lnTo>
                  <a:pt x="464343" y="26789"/>
                </a:lnTo>
                <a:lnTo>
                  <a:pt x="392906" y="35719"/>
                </a:lnTo>
                <a:lnTo>
                  <a:pt x="321468" y="44648"/>
                </a:lnTo>
                <a:lnTo>
                  <a:pt x="241101" y="53578"/>
                </a:lnTo>
                <a:lnTo>
                  <a:pt x="160734" y="71437"/>
                </a:lnTo>
                <a:lnTo>
                  <a:pt x="71437" y="80367"/>
                </a:lnTo>
                <a:lnTo>
                  <a:pt x="0" y="89297"/>
                </a:lnTo>
                <a:lnTo>
                  <a:pt x="0" y="8929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5143500" y="5607843"/>
            <a:ext cx="151806" cy="178595"/>
          </a:xfrm>
          <a:custGeom>
            <a:avLst/>
            <a:gdLst/>
            <a:ahLst/>
            <a:cxnLst/>
            <a:rect l="0" t="0" r="0" b="0"/>
            <a:pathLst>
              <a:path w="151806" h="178595">
                <a:moveTo>
                  <a:pt x="89297" y="98227"/>
                </a:moveTo>
                <a:lnTo>
                  <a:pt x="71438" y="98227"/>
                </a:lnTo>
                <a:lnTo>
                  <a:pt x="62508" y="89297"/>
                </a:lnTo>
                <a:lnTo>
                  <a:pt x="44648" y="80367"/>
                </a:lnTo>
                <a:lnTo>
                  <a:pt x="44648" y="71437"/>
                </a:lnTo>
                <a:lnTo>
                  <a:pt x="35719" y="71437"/>
                </a:lnTo>
                <a:lnTo>
                  <a:pt x="35719" y="71437"/>
                </a:lnTo>
                <a:lnTo>
                  <a:pt x="44648" y="71437"/>
                </a:lnTo>
                <a:lnTo>
                  <a:pt x="44648" y="98227"/>
                </a:lnTo>
                <a:lnTo>
                  <a:pt x="44648" y="125016"/>
                </a:lnTo>
                <a:lnTo>
                  <a:pt x="44648" y="151805"/>
                </a:lnTo>
                <a:lnTo>
                  <a:pt x="62508" y="160734"/>
                </a:lnTo>
                <a:lnTo>
                  <a:pt x="71438" y="178594"/>
                </a:lnTo>
                <a:lnTo>
                  <a:pt x="80367" y="178594"/>
                </a:lnTo>
                <a:lnTo>
                  <a:pt x="98227" y="178594"/>
                </a:lnTo>
                <a:lnTo>
                  <a:pt x="107156" y="160734"/>
                </a:lnTo>
                <a:lnTo>
                  <a:pt x="116086" y="142875"/>
                </a:lnTo>
                <a:lnTo>
                  <a:pt x="125016" y="125016"/>
                </a:lnTo>
                <a:lnTo>
                  <a:pt x="125016" y="98227"/>
                </a:lnTo>
                <a:lnTo>
                  <a:pt x="125016" y="71437"/>
                </a:lnTo>
                <a:lnTo>
                  <a:pt x="116086" y="53578"/>
                </a:lnTo>
                <a:lnTo>
                  <a:pt x="98227" y="44648"/>
                </a:lnTo>
                <a:lnTo>
                  <a:pt x="71438" y="44648"/>
                </a:lnTo>
                <a:lnTo>
                  <a:pt x="44648" y="44648"/>
                </a:lnTo>
                <a:lnTo>
                  <a:pt x="26789" y="62508"/>
                </a:lnTo>
                <a:lnTo>
                  <a:pt x="8930" y="80367"/>
                </a:lnTo>
                <a:lnTo>
                  <a:pt x="8930" y="98227"/>
                </a:lnTo>
                <a:lnTo>
                  <a:pt x="0" y="116086"/>
                </a:lnTo>
                <a:lnTo>
                  <a:pt x="17859" y="125016"/>
                </a:lnTo>
                <a:lnTo>
                  <a:pt x="26789" y="142875"/>
                </a:lnTo>
                <a:lnTo>
                  <a:pt x="44648" y="160734"/>
                </a:lnTo>
                <a:lnTo>
                  <a:pt x="62508" y="160734"/>
                </a:lnTo>
                <a:lnTo>
                  <a:pt x="89297" y="169664"/>
                </a:lnTo>
                <a:lnTo>
                  <a:pt x="107156" y="151805"/>
                </a:lnTo>
                <a:lnTo>
                  <a:pt x="116086" y="133945"/>
                </a:lnTo>
                <a:lnTo>
                  <a:pt x="125016" y="116086"/>
                </a:lnTo>
                <a:lnTo>
                  <a:pt x="133945" y="89297"/>
                </a:lnTo>
                <a:lnTo>
                  <a:pt x="116086" y="62508"/>
                </a:lnTo>
                <a:lnTo>
                  <a:pt x="107156" y="35719"/>
                </a:lnTo>
                <a:lnTo>
                  <a:pt x="89297" y="8930"/>
                </a:lnTo>
                <a:lnTo>
                  <a:pt x="71438" y="0"/>
                </a:lnTo>
                <a:lnTo>
                  <a:pt x="44648" y="0"/>
                </a:lnTo>
                <a:lnTo>
                  <a:pt x="26789" y="17859"/>
                </a:lnTo>
                <a:lnTo>
                  <a:pt x="8930" y="35719"/>
                </a:lnTo>
                <a:lnTo>
                  <a:pt x="0" y="62508"/>
                </a:lnTo>
                <a:lnTo>
                  <a:pt x="0" y="98227"/>
                </a:lnTo>
                <a:lnTo>
                  <a:pt x="8930" y="125016"/>
                </a:lnTo>
                <a:lnTo>
                  <a:pt x="26789" y="133945"/>
                </a:lnTo>
                <a:lnTo>
                  <a:pt x="53578" y="151805"/>
                </a:lnTo>
                <a:lnTo>
                  <a:pt x="89297" y="160734"/>
                </a:lnTo>
                <a:lnTo>
                  <a:pt x="116086" y="151805"/>
                </a:lnTo>
                <a:lnTo>
                  <a:pt x="133945" y="133945"/>
                </a:lnTo>
                <a:lnTo>
                  <a:pt x="151805" y="107156"/>
                </a:lnTo>
                <a:lnTo>
                  <a:pt x="142875" y="89297"/>
                </a:lnTo>
                <a:lnTo>
                  <a:pt x="133945" y="71437"/>
                </a:lnTo>
                <a:lnTo>
                  <a:pt x="107156" y="44648"/>
                </a:lnTo>
                <a:lnTo>
                  <a:pt x="62508" y="44648"/>
                </a:lnTo>
                <a:lnTo>
                  <a:pt x="35719" y="44648"/>
                </a:lnTo>
                <a:lnTo>
                  <a:pt x="8930" y="44648"/>
                </a:lnTo>
                <a:lnTo>
                  <a:pt x="8930" y="4464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6732984" y="4920258"/>
            <a:ext cx="169665" cy="160735"/>
          </a:xfrm>
          <a:custGeom>
            <a:avLst/>
            <a:gdLst/>
            <a:ahLst/>
            <a:cxnLst/>
            <a:rect l="0" t="0" r="0" b="0"/>
            <a:pathLst>
              <a:path w="169665" h="160735">
                <a:moveTo>
                  <a:pt x="89297" y="89297"/>
                </a:moveTo>
                <a:lnTo>
                  <a:pt x="89297" y="80367"/>
                </a:lnTo>
                <a:lnTo>
                  <a:pt x="80368" y="80367"/>
                </a:lnTo>
                <a:lnTo>
                  <a:pt x="80368" y="71437"/>
                </a:lnTo>
                <a:lnTo>
                  <a:pt x="80368" y="53578"/>
                </a:lnTo>
                <a:lnTo>
                  <a:pt x="71438" y="44648"/>
                </a:lnTo>
                <a:lnTo>
                  <a:pt x="53579" y="44648"/>
                </a:lnTo>
                <a:lnTo>
                  <a:pt x="35719" y="44648"/>
                </a:lnTo>
                <a:lnTo>
                  <a:pt x="17860" y="53578"/>
                </a:lnTo>
                <a:lnTo>
                  <a:pt x="0" y="71437"/>
                </a:lnTo>
                <a:lnTo>
                  <a:pt x="0" y="80367"/>
                </a:lnTo>
                <a:lnTo>
                  <a:pt x="8930" y="98226"/>
                </a:lnTo>
                <a:lnTo>
                  <a:pt x="26789" y="125015"/>
                </a:lnTo>
                <a:lnTo>
                  <a:pt x="53579" y="142875"/>
                </a:lnTo>
                <a:lnTo>
                  <a:pt x="89297" y="142875"/>
                </a:lnTo>
                <a:lnTo>
                  <a:pt x="116086" y="151805"/>
                </a:lnTo>
                <a:lnTo>
                  <a:pt x="142875" y="142875"/>
                </a:lnTo>
                <a:lnTo>
                  <a:pt x="160735" y="125015"/>
                </a:lnTo>
                <a:lnTo>
                  <a:pt x="160735" y="107156"/>
                </a:lnTo>
                <a:lnTo>
                  <a:pt x="142875" y="80367"/>
                </a:lnTo>
                <a:lnTo>
                  <a:pt x="125016" y="53578"/>
                </a:lnTo>
                <a:lnTo>
                  <a:pt x="107157" y="26789"/>
                </a:lnTo>
                <a:lnTo>
                  <a:pt x="80368" y="17859"/>
                </a:lnTo>
                <a:lnTo>
                  <a:pt x="53579" y="17859"/>
                </a:lnTo>
                <a:lnTo>
                  <a:pt x="35719" y="35719"/>
                </a:lnTo>
                <a:lnTo>
                  <a:pt x="35719" y="44648"/>
                </a:lnTo>
                <a:lnTo>
                  <a:pt x="35719" y="71437"/>
                </a:lnTo>
                <a:lnTo>
                  <a:pt x="35719" y="98226"/>
                </a:lnTo>
                <a:lnTo>
                  <a:pt x="53579" y="125015"/>
                </a:lnTo>
                <a:lnTo>
                  <a:pt x="80368" y="142875"/>
                </a:lnTo>
                <a:lnTo>
                  <a:pt x="98227" y="151805"/>
                </a:lnTo>
                <a:lnTo>
                  <a:pt x="116086" y="160734"/>
                </a:lnTo>
                <a:lnTo>
                  <a:pt x="133946" y="151805"/>
                </a:lnTo>
                <a:lnTo>
                  <a:pt x="151805" y="133945"/>
                </a:lnTo>
                <a:lnTo>
                  <a:pt x="169664" y="116086"/>
                </a:lnTo>
                <a:lnTo>
                  <a:pt x="160735" y="89297"/>
                </a:lnTo>
                <a:lnTo>
                  <a:pt x="160735" y="62508"/>
                </a:lnTo>
                <a:lnTo>
                  <a:pt x="142875" y="35719"/>
                </a:lnTo>
                <a:lnTo>
                  <a:pt x="116086" y="8930"/>
                </a:lnTo>
                <a:lnTo>
                  <a:pt x="89297" y="0"/>
                </a:lnTo>
                <a:lnTo>
                  <a:pt x="53579" y="0"/>
                </a:lnTo>
                <a:lnTo>
                  <a:pt x="35719" y="8930"/>
                </a:lnTo>
                <a:lnTo>
                  <a:pt x="17860" y="26789"/>
                </a:lnTo>
                <a:lnTo>
                  <a:pt x="8930" y="53578"/>
                </a:lnTo>
                <a:lnTo>
                  <a:pt x="17860" y="80367"/>
                </a:lnTo>
                <a:lnTo>
                  <a:pt x="44649" y="116086"/>
                </a:lnTo>
                <a:lnTo>
                  <a:pt x="44649" y="11608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7250906" y="4670226"/>
            <a:ext cx="205384" cy="178595"/>
          </a:xfrm>
          <a:custGeom>
            <a:avLst/>
            <a:gdLst/>
            <a:ahLst/>
            <a:cxnLst/>
            <a:rect l="0" t="0" r="0" b="0"/>
            <a:pathLst>
              <a:path w="205384" h="178595">
                <a:moveTo>
                  <a:pt x="160735" y="62508"/>
                </a:moveTo>
                <a:lnTo>
                  <a:pt x="151805" y="62508"/>
                </a:lnTo>
                <a:lnTo>
                  <a:pt x="133946" y="44649"/>
                </a:lnTo>
                <a:lnTo>
                  <a:pt x="107157" y="26789"/>
                </a:lnTo>
                <a:lnTo>
                  <a:pt x="80367" y="8930"/>
                </a:lnTo>
                <a:lnTo>
                  <a:pt x="53578" y="0"/>
                </a:lnTo>
                <a:lnTo>
                  <a:pt x="26789" y="8930"/>
                </a:lnTo>
                <a:lnTo>
                  <a:pt x="8930" y="17860"/>
                </a:lnTo>
                <a:lnTo>
                  <a:pt x="0" y="44649"/>
                </a:lnTo>
                <a:lnTo>
                  <a:pt x="8930" y="71438"/>
                </a:lnTo>
                <a:lnTo>
                  <a:pt x="17860" y="98227"/>
                </a:lnTo>
                <a:lnTo>
                  <a:pt x="44649" y="133945"/>
                </a:lnTo>
                <a:lnTo>
                  <a:pt x="80367" y="160735"/>
                </a:lnTo>
                <a:lnTo>
                  <a:pt x="125016" y="169664"/>
                </a:lnTo>
                <a:lnTo>
                  <a:pt x="160735" y="178594"/>
                </a:lnTo>
                <a:lnTo>
                  <a:pt x="187524" y="178594"/>
                </a:lnTo>
                <a:lnTo>
                  <a:pt x="205383" y="151805"/>
                </a:lnTo>
                <a:lnTo>
                  <a:pt x="205383" y="125016"/>
                </a:lnTo>
                <a:lnTo>
                  <a:pt x="187524" y="98227"/>
                </a:lnTo>
                <a:lnTo>
                  <a:pt x="169664" y="62508"/>
                </a:lnTo>
                <a:lnTo>
                  <a:pt x="142875" y="35719"/>
                </a:lnTo>
                <a:lnTo>
                  <a:pt x="116086" y="17860"/>
                </a:lnTo>
                <a:lnTo>
                  <a:pt x="98227" y="17860"/>
                </a:lnTo>
                <a:lnTo>
                  <a:pt x="80367" y="8930"/>
                </a:lnTo>
                <a:lnTo>
                  <a:pt x="71438" y="35719"/>
                </a:lnTo>
                <a:lnTo>
                  <a:pt x="62508" y="62508"/>
                </a:lnTo>
                <a:lnTo>
                  <a:pt x="71438" y="89297"/>
                </a:lnTo>
                <a:lnTo>
                  <a:pt x="80367" y="125016"/>
                </a:lnTo>
                <a:lnTo>
                  <a:pt x="98227" y="151805"/>
                </a:lnTo>
                <a:lnTo>
                  <a:pt x="125016" y="169664"/>
                </a:lnTo>
                <a:lnTo>
                  <a:pt x="151805" y="178594"/>
                </a:lnTo>
                <a:lnTo>
                  <a:pt x="169664" y="178594"/>
                </a:lnTo>
                <a:lnTo>
                  <a:pt x="178594" y="160735"/>
                </a:lnTo>
                <a:lnTo>
                  <a:pt x="187524" y="142875"/>
                </a:lnTo>
                <a:lnTo>
                  <a:pt x="187524" y="107156"/>
                </a:lnTo>
                <a:lnTo>
                  <a:pt x="169664" y="71438"/>
                </a:lnTo>
                <a:lnTo>
                  <a:pt x="151805" y="35719"/>
                </a:lnTo>
                <a:lnTo>
                  <a:pt x="125016" y="17860"/>
                </a:lnTo>
                <a:lnTo>
                  <a:pt x="98227" y="8930"/>
                </a:lnTo>
                <a:lnTo>
                  <a:pt x="62508" y="8930"/>
                </a:lnTo>
                <a:lnTo>
                  <a:pt x="44649" y="35719"/>
                </a:lnTo>
                <a:lnTo>
                  <a:pt x="26789" y="71438"/>
                </a:lnTo>
                <a:lnTo>
                  <a:pt x="26789" y="7143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4348758" y="3527226"/>
            <a:ext cx="919759" cy="1928814"/>
          </a:xfrm>
          <a:custGeom>
            <a:avLst/>
            <a:gdLst/>
            <a:ahLst/>
            <a:cxnLst/>
            <a:rect l="0" t="0" r="0" b="0"/>
            <a:pathLst>
              <a:path w="919759" h="1928814">
                <a:moveTo>
                  <a:pt x="8930" y="187524"/>
                </a:moveTo>
                <a:lnTo>
                  <a:pt x="0" y="187524"/>
                </a:lnTo>
                <a:lnTo>
                  <a:pt x="0" y="187524"/>
                </a:lnTo>
                <a:lnTo>
                  <a:pt x="8930" y="169664"/>
                </a:lnTo>
                <a:lnTo>
                  <a:pt x="26789" y="151805"/>
                </a:lnTo>
                <a:lnTo>
                  <a:pt x="62508" y="125016"/>
                </a:lnTo>
                <a:lnTo>
                  <a:pt x="107156" y="98227"/>
                </a:lnTo>
                <a:lnTo>
                  <a:pt x="169664" y="71438"/>
                </a:lnTo>
                <a:lnTo>
                  <a:pt x="232172" y="35719"/>
                </a:lnTo>
                <a:lnTo>
                  <a:pt x="303609" y="8930"/>
                </a:lnTo>
                <a:lnTo>
                  <a:pt x="366117" y="0"/>
                </a:lnTo>
                <a:lnTo>
                  <a:pt x="437555" y="8930"/>
                </a:lnTo>
                <a:lnTo>
                  <a:pt x="482203" y="53578"/>
                </a:lnTo>
                <a:lnTo>
                  <a:pt x="517922" y="116086"/>
                </a:lnTo>
                <a:lnTo>
                  <a:pt x="562570" y="214313"/>
                </a:lnTo>
                <a:lnTo>
                  <a:pt x="607219" y="330399"/>
                </a:lnTo>
                <a:lnTo>
                  <a:pt x="651867" y="455414"/>
                </a:lnTo>
                <a:lnTo>
                  <a:pt x="678656" y="580430"/>
                </a:lnTo>
                <a:lnTo>
                  <a:pt x="723305" y="714375"/>
                </a:lnTo>
                <a:lnTo>
                  <a:pt x="759023" y="857250"/>
                </a:lnTo>
                <a:lnTo>
                  <a:pt x="785812" y="1000125"/>
                </a:lnTo>
                <a:lnTo>
                  <a:pt x="812601" y="1143000"/>
                </a:lnTo>
                <a:lnTo>
                  <a:pt x="830461" y="1276945"/>
                </a:lnTo>
                <a:lnTo>
                  <a:pt x="848320" y="1410891"/>
                </a:lnTo>
                <a:lnTo>
                  <a:pt x="866180" y="1526977"/>
                </a:lnTo>
                <a:lnTo>
                  <a:pt x="884039" y="1634133"/>
                </a:lnTo>
                <a:lnTo>
                  <a:pt x="901898" y="1741290"/>
                </a:lnTo>
                <a:lnTo>
                  <a:pt x="910828" y="1821657"/>
                </a:lnTo>
                <a:lnTo>
                  <a:pt x="910828" y="1875235"/>
                </a:lnTo>
                <a:lnTo>
                  <a:pt x="919758" y="1919883"/>
                </a:lnTo>
                <a:lnTo>
                  <a:pt x="919758" y="1928813"/>
                </a:lnTo>
                <a:lnTo>
                  <a:pt x="919758" y="1928813"/>
                </a:lnTo>
                <a:lnTo>
                  <a:pt x="919758" y="1902024"/>
                </a:lnTo>
                <a:lnTo>
                  <a:pt x="910828" y="1866305"/>
                </a:lnTo>
                <a:lnTo>
                  <a:pt x="901898" y="1830587"/>
                </a:lnTo>
                <a:lnTo>
                  <a:pt x="901898" y="1830587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5188148" y="5304234"/>
            <a:ext cx="232173" cy="187525"/>
          </a:xfrm>
          <a:custGeom>
            <a:avLst/>
            <a:gdLst/>
            <a:ahLst/>
            <a:cxnLst/>
            <a:rect l="0" t="0" r="0" b="0"/>
            <a:pathLst>
              <a:path w="232173" h="187525">
                <a:moveTo>
                  <a:pt x="0" y="62508"/>
                </a:moveTo>
                <a:lnTo>
                  <a:pt x="8930" y="107157"/>
                </a:lnTo>
                <a:lnTo>
                  <a:pt x="26790" y="160735"/>
                </a:lnTo>
                <a:lnTo>
                  <a:pt x="35719" y="187524"/>
                </a:lnTo>
                <a:lnTo>
                  <a:pt x="62508" y="187524"/>
                </a:lnTo>
                <a:lnTo>
                  <a:pt x="98227" y="169664"/>
                </a:lnTo>
                <a:lnTo>
                  <a:pt x="133946" y="133946"/>
                </a:lnTo>
                <a:lnTo>
                  <a:pt x="160735" y="89297"/>
                </a:lnTo>
                <a:lnTo>
                  <a:pt x="196454" y="44649"/>
                </a:lnTo>
                <a:lnTo>
                  <a:pt x="214313" y="17860"/>
                </a:lnTo>
                <a:lnTo>
                  <a:pt x="232172" y="0"/>
                </a:lnTo>
                <a:lnTo>
                  <a:pt x="232172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3670102" y="3500437"/>
            <a:ext cx="178594" cy="366118"/>
          </a:xfrm>
          <a:custGeom>
            <a:avLst/>
            <a:gdLst/>
            <a:ahLst/>
            <a:cxnLst/>
            <a:rect l="0" t="0" r="0" b="0"/>
            <a:pathLst>
              <a:path w="178594" h="366118">
                <a:moveTo>
                  <a:pt x="17859" y="0"/>
                </a:moveTo>
                <a:lnTo>
                  <a:pt x="8929" y="35719"/>
                </a:lnTo>
                <a:lnTo>
                  <a:pt x="0" y="53578"/>
                </a:lnTo>
                <a:lnTo>
                  <a:pt x="0" y="71438"/>
                </a:lnTo>
                <a:lnTo>
                  <a:pt x="17859" y="71438"/>
                </a:lnTo>
                <a:lnTo>
                  <a:pt x="44648" y="71438"/>
                </a:lnTo>
                <a:lnTo>
                  <a:pt x="71437" y="71438"/>
                </a:lnTo>
                <a:lnTo>
                  <a:pt x="107156" y="71438"/>
                </a:lnTo>
                <a:lnTo>
                  <a:pt x="142875" y="80367"/>
                </a:lnTo>
                <a:lnTo>
                  <a:pt x="169664" y="98227"/>
                </a:lnTo>
                <a:lnTo>
                  <a:pt x="178593" y="116086"/>
                </a:lnTo>
                <a:lnTo>
                  <a:pt x="169664" y="151805"/>
                </a:lnTo>
                <a:lnTo>
                  <a:pt x="160734" y="196453"/>
                </a:lnTo>
                <a:lnTo>
                  <a:pt x="142875" y="241102"/>
                </a:lnTo>
                <a:lnTo>
                  <a:pt x="116086" y="294680"/>
                </a:lnTo>
                <a:lnTo>
                  <a:pt x="98226" y="339328"/>
                </a:lnTo>
                <a:lnTo>
                  <a:pt x="80367" y="357188"/>
                </a:lnTo>
                <a:lnTo>
                  <a:pt x="71437" y="366117"/>
                </a:lnTo>
                <a:lnTo>
                  <a:pt x="71437" y="357188"/>
                </a:lnTo>
                <a:lnTo>
                  <a:pt x="71437" y="357188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3929063" y="3455789"/>
            <a:ext cx="205383" cy="392907"/>
          </a:xfrm>
          <a:custGeom>
            <a:avLst/>
            <a:gdLst/>
            <a:ahLst/>
            <a:cxnLst/>
            <a:rect l="0" t="0" r="0" b="0"/>
            <a:pathLst>
              <a:path w="205383" h="392907">
                <a:moveTo>
                  <a:pt x="0" y="187523"/>
                </a:moveTo>
                <a:lnTo>
                  <a:pt x="8929" y="258961"/>
                </a:lnTo>
                <a:lnTo>
                  <a:pt x="17859" y="321468"/>
                </a:lnTo>
                <a:lnTo>
                  <a:pt x="26789" y="366117"/>
                </a:lnTo>
                <a:lnTo>
                  <a:pt x="35718" y="392906"/>
                </a:lnTo>
                <a:lnTo>
                  <a:pt x="35718" y="383976"/>
                </a:lnTo>
                <a:lnTo>
                  <a:pt x="35718" y="366117"/>
                </a:lnTo>
                <a:lnTo>
                  <a:pt x="35718" y="348257"/>
                </a:lnTo>
                <a:lnTo>
                  <a:pt x="17859" y="312539"/>
                </a:lnTo>
                <a:lnTo>
                  <a:pt x="8929" y="258961"/>
                </a:lnTo>
                <a:lnTo>
                  <a:pt x="8929" y="196453"/>
                </a:lnTo>
                <a:lnTo>
                  <a:pt x="17859" y="151804"/>
                </a:lnTo>
                <a:lnTo>
                  <a:pt x="26789" y="107156"/>
                </a:lnTo>
                <a:lnTo>
                  <a:pt x="44648" y="107156"/>
                </a:lnTo>
                <a:lnTo>
                  <a:pt x="62507" y="107156"/>
                </a:lnTo>
                <a:lnTo>
                  <a:pt x="89296" y="116086"/>
                </a:lnTo>
                <a:lnTo>
                  <a:pt x="116085" y="151804"/>
                </a:lnTo>
                <a:lnTo>
                  <a:pt x="142875" y="187523"/>
                </a:lnTo>
                <a:lnTo>
                  <a:pt x="151804" y="223242"/>
                </a:lnTo>
                <a:lnTo>
                  <a:pt x="160734" y="258961"/>
                </a:lnTo>
                <a:lnTo>
                  <a:pt x="178593" y="294679"/>
                </a:lnTo>
                <a:lnTo>
                  <a:pt x="187523" y="312539"/>
                </a:lnTo>
                <a:lnTo>
                  <a:pt x="187523" y="321468"/>
                </a:lnTo>
                <a:lnTo>
                  <a:pt x="196453" y="321468"/>
                </a:lnTo>
                <a:lnTo>
                  <a:pt x="205382" y="303609"/>
                </a:lnTo>
                <a:lnTo>
                  <a:pt x="205382" y="294679"/>
                </a:lnTo>
                <a:lnTo>
                  <a:pt x="205382" y="267890"/>
                </a:lnTo>
                <a:lnTo>
                  <a:pt x="196453" y="232172"/>
                </a:lnTo>
                <a:lnTo>
                  <a:pt x="187523" y="196453"/>
                </a:lnTo>
                <a:lnTo>
                  <a:pt x="178593" y="151804"/>
                </a:lnTo>
                <a:lnTo>
                  <a:pt x="160734" y="107156"/>
                </a:lnTo>
                <a:lnTo>
                  <a:pt x="142875" y="71437"/>
                </a:lnTo>
                <a:lnTo>
                  <a:pt x="133945" y="53578"/>
                </a:lnTo>
                <a:lnTo>
                  <a:pt x="133945" y="35718"/>
                </a:lnTo>
                <a:lnTo>
                  <a:pt x="133945" y="17859"/>
                </a:lnTo>
                <a:lnTo>
                  <a:pt x="133945" y="8929"/>
                </a:lnTo>
                <a:lnTo>
                  <a:pt x="151804" y="0"/>
                </a:lnTo>
                <a:lnTo>
                  <a:pt x="151804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4152305" y="3384351"/>
            <a:ext cx="169665" cy="339329"/>
          </a:xfrm>
          <a:custGeom>
            <a:avLst/>
            <a:gdLst/>
            <a:ahLst/>
            <a:cxnLst/>
            <a:rect l="0" t="0" r="0" b="0"/>
            <a:pathLst>
              <a:path w="169665" h="339329">
                <a:moveTo>
                  <a:pt x="80367" y="62508"/>
                </a:moveTo>
                <a:lnTo>
                  <a:pt x="80367" y="62508"/>
                </a:lnTo>
                <a:lnTo>
                  <a:pt x="80367" y="53578"/>
                </a:lnTo>
                <a:lnTo>
                  <a:pt x="62508" y="53578"/>
                </a:lnTo>
                <a:lnTo>
                  <a:pt x="35718" y="71438"/>
                </a:lnTo>
                <a:lnTo>
                  <a:pt x="26789" y="98227"/>
                </a:lnTo>
                <a:lnTo>
                  <a:pt x="8929" y="151805"/>
                </a:lnTo>
                <a:lnTo>
                  <a:pt x="0" y="223242"/>
                </a:lnTo>
                <a:lnTo>
                  <a:pt x="8929" y="285750"/>
                </a:lnTo>
                <a:lnTo>
                  <a:pt x="26789" y="321469"/>
                </a:lnTo>
                <a:lnTo>
                  <a:pt x="44648" y="339328"/>
                </a:lnTo>
                <a:lnTo>
                  <a:pt x="80367" y="330399"/>
                </a:lnTo>
                <a:lnTo>
                  <a:pt x="116086" y="312539"/>
                </a:lnTo>
                <a:lnTo>
                  <a:pt x="142875" y="285750"/>
                </a:lnTo>
                <a:lnTo>
                  <a:pt x="160734" y="250031"/>
                </a:lnTo>
                <a:lnTo>
                  <a:pt x="169664" y="205383"/>
                </a:lnTo>
                <a:lnTo>
                  <a:pt x="160734" y="169664"/>
                </a:lnTo>
                <a:lnTo>
                  <a:pt x="151804" y="125016"/>
                </a:lnTo>
                <a:lnTo>
                  <a:pt x="133945" y="80367"/>
                </a:lnTo>
                <a:lnTo>
                  <a:pt x="107156" y="44649"/>
                </a:lnTo>
                <a:lnTo>
                  <a:pt x="71437" y="26789"/>
                </a:lnTo>
                <a:lnTo>
                  <a:pt x="53578" y="0"/>
                </a:lnTo>
                <a:lnTo>
                  <a:pt x="53578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4313039" y="3268265"/>
            <a:ext cx="223243" cy="303611"/>
          </a:xfrm>
          <a:custGeom>
            <a:avLst/>
            <a:gdLst/>
            <a:ahLst/>
            <a:cxnLst/>
            <a:rect l="0" t="0" r="0" b="0"/>
            <a:pathLst>
              <a:path w="223243" h="303611">
                <a:moveTo>
                  <a:pt x="0" y="98227"/>
                </a:moveTo>
                <a:lnTo>
                  <a:pt x="26789" y="160735"/>
                </a:lnTo>
                <a:lnTo>
                  <a:pt x="44649" y="223242"/>
                </a:lnTo>
                <a:lnTo>
                  <a:pt x="53578" y="267891"/>
                </a:lnTo>
                <a:lnTo>
                  <a:pt x="62508" y="294680"/>
                </a:lnTo>
                <a:lnTo>
                  <a:pt x="62508" y="303610"/>
                </a:lnTo>
                <a:lnTo>
                  <a:pt x="62508" y="294680"/>
                </a:lnTo>
                <a:lnTo>
                  <a:pt x="62508" y="276821"/>
                </a:lnTo>
                <a:lnTo>
                  <a:pt x="71438" y="241102"/>
                </a:lnTo>
                <a:lnTo>
                  <a:pt x="71438" y="205383"/>
                </a:lnTo>
                <a:lnTo>
                  <a:pt x="80367" y="187524"/>
                </a:lnTo>
                <a:lnTo>
                  <a:pt x="89297" y="169664"/>
                </a:lnTo>
                <a:lnTo>
                  <a:pt x="107156" y="187524"/>
                </a:lnTo>
                <a:lnTo>
                  <a:pt x="125016" y="214313"/>
                </a:lnTo>
                <a:lnTo>
                  <a:pt x="133945" y="250031"/>
                </a:lnTo>
                <a:lnTo>
                  <a:pt x="151805" y="276821"/>
                </a:lnTo>
                <a:lnTo>
                  <a:pt x="169664" y="303610"/>
                </a:lnTo>
                <a:lnTo>
                  <a:pt x="187524" y="303610"/>
                </a:lnTo>
                <a:lnTo>
                  <a:pt x="196453" y="294680"/>
                </a:lnTo>
                <a:lnTo>
                  <a:pt x="214313" y="276821"/>
                </a:lnTo>
                <a:lnTo>
                  <a:pt x="223242" y="241102"/>
                </a:lnTo>
                <a:lnTo>
                  <a:pt x="223242" y="187524"/>
                </a:lnTo>
                <a:lnTo>
                  <a:pt x="223242" y="125016"/>
                </a:lnTo>
                <a:lnTo>
                  <a:pt x="214313" y="53578"/>
                </a:lnTo>
                <a:lnTo>
                  <a:pt x="214313" y="0"/>
                </a:lnTo>
                <a:lnTo>
                  <a:pt x="214313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4589859" y="3196828"/>
            <a:ext cx="116087" cy="339329"/>
          </a:xfrm>
          <a:custGeom>
            <a:avLst/>
            <a:gdLst/>
            <a:ahLst/>
            <a:cxnLst/>
            <a:rect l="0" t="0" r="0" b="0"/>
            <a:pathLst>
              <a:path w="116087" h="339329">
                <a:moveTo>
                  <a:pt x="0" y="26789"/>
                </a:moveTo>
                <a:lnTo>
                  <a:pt x="17860" y="71437"/>
                </a:lnTo>
                <a:lnTo>
                  <a:pt x="26789" y="125015"/>
                </a:lnTo>
                <a:lnTo>
                  <a:pt x="44649" y="178593"/>
                </a:lnTo>
                <a:lnTo>
                  <a:pt x="62508" y="232172"/>
                </a:lnTo>
                <a:lnTo>
                  <a:pt x="80368" y="285750"/>
                </a:lnTo>
                <a:lnTo>
                  <a:pt x="80368" y="321468"/>
                </a:lnTo>
                <a:lnTo>
                  <a:pt x="80368" y="339328"/>
                </a:lnTo>
                <a:lnTo>
                  <a:pt x="80368" y="330398"/>
                </a:lnTo>
                <a:lnTo>
                  <a:pt x="71438" y="303609"/>
                </a:lnTo>
                <a:lnTo>
                  <a:pt x="62508" y="267890"/>
                </a:lnTo>
                <a:lnTo>
                  <a:pt x="44649" y="214312"/>
                </a:lnTo>
                <a:lnTo>
                  <a:pt x="17860" y="160734"/>
                </a:lnTo>
                <a:lnTo>
                  <a:pt x="8930" y="98226"/>
                </a:lnTo>
                <a:lnTo>
                  <a:pt x="17860" y="53578"/>
                </a:lnTo>
                <a:lnTo>
                  <a:pt x="17860" y="17859"/>
                </a:lnTo>
                <a:lnTo>
                  <a:pt x="26789" y="0"/>
                </a:lnTo>
                <a:lnTo>
                  <a:pt x="35719" y="0"/>
                </a:lnTo>
                <a:lnTo>
                  <a:pt x="44649" y="8929"/>
                </a:lnTo>
                <a:lnTo>
                  <a:pt x="62508" y="26789"/>
                </a:lnTo>
                <a:lnTo>
                  <a:pt x="80368" y="44648"/>
                </a:lnTo>
                <a:lnTo>
                  <a:pt x="89297" y="62508"/>
                </a:lnTo>
                <a:lnTo>
                  <a:pt x="98227" y="98226"/>
                </a:lnTo>
                <a:lnTo>
                  <a:pt x="98227" y="133945"/>
                </a:lnTo>
                <a:lnTo>
                  <a:pt x="98227" y="160734"/>
                </a:lnTo>
                <a:lnTo>
                  <a:pt x="89297" y="187523"/>
                </a:lnTo>
                <a:lnTo>
                  <a:pt x="80368" y="205383"/>
                </a:lnTo>
                <a:lnTo>
                  <a:pt x="71438" y="196453"/>
                </a:lnTo>
                <a:lnTo>
                  <a:pt x="80368" y="187523"/>
                </a:lnTo>
                <a:lnTo>
                  <a:pt x="98227" y="178593"/>
                </a:lnTo>
                <a:lnTo>
                  <a:pt x="116086" y="169664"/>
                </a:lnTo>
                <a:lnTo>
                  <a:pt x="116086" y="178593"/>
                </a:lnTo>
                <a:lnTo>
                  <a:pt x="116086" y="196453"/>
                </a:lnTo>
                <a:lnTo>
                  <a:pt x="107157" y="241101"/>
                </a:lnTo>
                <a:lnTo>
                  <a:pt x="89297" y="285750"/>
                </a:lnTo>
                <a:lnTo>
                  <a:pt x="71438" y="321468"/>
                </a:lnTo>
                <a:lnTo>
                  <a:pt x="53579" y="339328"/>
                </a:lnTo>
                <a:lnTo>
                  <a:pt x="53579" y="330398"/>
                </a:lnTo>
                <a:lnTo>
                  <a:pt x="71438" y="303609"/>
                </a:lnTo>
                <a:lnTo>
                  <a:pt x="80368" y="250031"/>
                </a:lnTo>
                <a:lnTo>
                  <a:pt x="80368" y="25003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4777383" y="3178968"/>
            <a:ext cx="196454" cy="339329"/>
          </a:xfrm>
          <a:custGeom>
            <a:avLst/>
            <a:gdLst/>
            <a:ahLst/>
            <a:cxnLst/>
            <a:rect l="0" t="0" r="0" b="0"/>
            <a:pathLst>
              <a:path w="196454" h="339329">
                <a:moveTo>
                  <a:pt x="0" y="0"/>
                </a:moveTo>
                <a:lnTo>
                  <a:pt x="26789" y="0"/>
                </a:lnTo>
                <a:lnTo>
                  <a:pt x="35719" y="26789"/>
                </a:lnTo>
                <a:lnTo>
                  <a:pt x="44648" y="62508"/>
                </a:lnTo>
                <a:lnTo>
                  <a:pt x="53578" y="107157"/>
                </a:lnTo>
                <a:lnTo>
                  <a:pt x="62508" y="160735"/>
                </a:lnTo>
                <a:lnTo>
                  <a:pt x="80367" y="223243"/>
                </a:lnTo>
                <a:lnTo>
                  <a:pt x="80367" y="276821"/>
                </a:lnTo>
                <a:lnTo>
                  <a:pt x="89297" y="303610"/>
                </a:lnTo>
                <a:lnTo>
                  <a:pt x="89297" y="312539"/>
                </a:lnTo>
                <a:lnTo>
                  <a:pt x="89297" y="303610"/>
                </a:lnTo>
                <a:lnTo>
                  <a:pt x="89297" y="285750"/>
                </a:lnTo>
                <a:lnTo>
                  <a:pt x="89297" y="250032"/>
                </a:lnTo>
                <a:lnTo>
                  <a:pt x="80367" y="196453"/>
                </a:lnTo>
                <a:lnTo>
                  <a:pt x="71437" y="151805"/>
                </a:lnTo>
                <a:lnTo>
                  <a:pt x="62508" y="98227"/>
                </a:lnTo>
                <a:lnTo>
                  <a:pt x="62508" y="44649"/>
                </a:lnTo>
                <a:lnTo>
                  <a:pt x="71437" y="17860"/>
                </a:lnTo>
                <a:lnTo>
                  <a:pt x="80367" y="8930"/>
                </a:lnTo>
                <a:lnTo>
                  <a:pt x="89297" y="17860"/>
                </a:lnTo>
                <a:lnTo>
                  <a:pt x="116086" y="53578"/>
                </a:lnTo>
                <a:lnTo>
                  <a:pt x="125015" y="89297"/>
                </a:lnTo>
                <a:lnTo>
                  <a:pt x="151805" y="151805"/>
                </a:lnTo>
                <a:lnTo>
                  <a:pt x="169664" y="214313"/>
                </a:lnTo>
                <a:lnTo>
                  <a:pt x="178594" y="267891"/>
                </a:lnTo>
                <a:lnTo>
                  <a:pt x="187523" y="312539"/>
                </a:lnTo>
                <a:lnTo>
                  <a:pt x="196453" y="339328"/>
                </a:lnTo>
                <a:lnTo>
                  <a:pt x="187523" y="339328"/>
                </a:lnTo>
                <a:lnTo>
                  <a:pt x="187523" y="330399"/>
                </a:lnTo>
                <a:lnTo>
                  <a:pt x="169664" y="303610"/>
                </a:lnTo>
                <a:lnTo>
                  <a:pt x="169664" y="30361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4884539" y="3187898"/>
            <a:ext cx="98228" cy="151806"/>
          </a:xfrm>
          <a:custGeom>
            <a:avLst/>
            <a:gdLst/>
            <a:ahLst/>
            <a:cxnLst/>
            <a:rect l="0" t="0" r="0" b="0"/>
            <a:pathLst>
              <a:path w="98228" h="151806">
                <a:moveTo>
                  <a:pt x="0" y="151805"/>
                </a:moveTo>
                <a:lnTo>
                  <a:pt x="26789" y="142875"/>
                </a:lnTo>
                <a:lnTo>
                  <a:pt x="53578" y="125016"/>
                </a:lnTo>
                <a:lnTo>
                  <a:pt x="71438" y="80367"/>
                </a:lnTo>
                <a:lnTo>
                  <a:pt x="89297" y="44648"/>
                </a:lnTo>
                <a:lnTo>
                  <a:pt x="98227" y="0"/>
                </a:lnTo>
                <a:lnTo>
                  <a:pt x="98227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/>
          <p:cNvSpPr/>
          <p:nvPr/>
        </p:nvSpPr>
        <p:spPr>
          <a:xfrm>
            <a:off x="5036344" y="3107531"/>
            <a:ext cx="169665" cy="303610"/>
          </a:xfrm>
          <a:custGeom>
            <a:avLst/>
            <a:gdLst/>
            <a:ahLst/>
            <a:cxnLst/>
            <a:rect l="0" t="0" r="0" b="0"/>
            <a:pathLst>
              <a:path w="169665" h="303610">
                <a:moveTo>
                  <a:pt x="0" y="0"/>
                </a:moveTo>
                <a:lnTo>
                  <a:pt x="8929" y="44648"/>
                </a:lnTo>
                <a:lnTo>
                  <a:pt x="17859" y="98226"/>
                </a:lnTo>
                <a:lnTo>
                  <a:pt x="26789" y="142875"/>
                </a:lnTo>
                <a:lnTo>
                  <a:pt x="17859" y="196453"/>
                </a:lnTo>
                <a:lnTo>
                  <a:pt x="17859" y="241101"/>
                </a:lnTo>
                <a:lnTo>
                  <a:pt x="8929" y="276820"/>
                </a:lnTo>
                <a:lnTo>
                  <a:pt x="8929" y="294680"/>
                </a:lnTo>
                <a:lnTo>
                  <a:pt x="8929" y="303609"/>
                </a:lnTo>
                <a:lnTo>
                  <a:pt x="26789" y="294680"/>
                </a:lnTo>
                <a:lnTo>
                  <a:pt x="44648" y="294680"/>
                </a:lnTo>
                <a:lnTo>
                  <a:pt x="71437" y="276820"/>
                </a:lnTo>
                <a:lnTo>
                  <a:pt x="98226" y="258961"/>
                </a:lnTo>
                <a:lnTo>
                  <a:pt x="125015" y="241101"/>
                </a:lnTo>
                <a:lnTo>
                  <a:pt x="142875" y="214312"/>
                </a:lnTo>
                <a:lnTo>
                  <a:pt x="160734" y="178594"/>
                </a:lnTo>
                <a:lnTo>
                  <a:pt x="169664" y="151805"/>
                </a:lnTo>
                <a:lnTo>
                  <a:pt x="160734" y="116086"/>
                </a:lnTo>
                <a:lnTo>
                  <a:pt x="160734" y="11608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5223867" y="3107531"/>
            <a:ext cx="214314" cy="223243"/>
          </a:xfrm>
          <a:custGeom>
            <a:avLst/>
            <a:gdLst/>
            <a:ahLst/>
            <a:cxnLst/>
            <a:rect l="0" t="0" r="0" b="0"/>
            <a:pathLst>
              <a:path w="214314" h="223243">
                <a:moveTo>
                  <a:pt x="0" y="0"/>
                </a:moveTo>
                <a:lnTo>
                  <a:pt x="0" y="26789"/>
                </a:lnTo>
                <a:lnTo>
                  <a:pt x="8930" y="44648"/>
                </a:lnTo>
                <a:lnTo>
                  <a:pt x="8930" y="71437"/>
                </a:lnTo>
                <a:lnTo>
                  <a:pt x="8930" y="107156"/>
                </a:lnTo>
                <a:lnTo>
                  <a:pt x="8930" y="133945"/>
                </a:lnTo>
                <a:lnTo>
                  <a:pt x="8930" y="178594"/>
                </a:lnTo>
                <a:lnTo>
                  <a:pt x="8930" y="205383"/>
                </a:lnTo>
                <a:lnTo>
                  <a:pt x="17860" y="214312"/>
                </a:lnTo>
                <a:lnTo>
                  <a:pt x="35719" y="223242"/>
                </a:lnTo>
                <a:lnTo>
                  <a:pt x="62508" y="223242"/>
                </a:lnTo>
                <a:lnTo>
                  <a:pt x="89297" y="214312"/>
                </a:lnTo>
                <a:lnTo>
                  <a:pt x="116086" y="205383"/>
                </a:lnTo>
                <a:lnTo>
                  <a:pt x="142875" y="187523"/>
                </a:lnTo>
                <a:lnTo>
                  <a:pt x="169664" y="178594"/>
                </a:lnTo>
                <a:lnTo>
                  <a:pt x="187524" y="178594"/>
                </a:lnTo>
                <a:lnTo>
                  <a:pt x="205383" y="169664"/>
                </a:lnTo>
                <a:lnTo>
                  <a:pt x="214313" y="169664"/>
                </a:lnTo>
                <a:lnTo>
                  <a:pt x="214313" y="169664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5536406" y="3098601"/>
            <a:ext cx="125017" cy="294681"/>
          </a:xfrm>
          <a:custGeom>
            <a:avLst/>
            <a:gdLst/>
            <a:ahLst/>
            <a:cxnLst/>
            <a:rect l="0" t="0" r="0" b="0"/>
            <a:pathLst>
              <a:path w="125017" h="294681">
                <a:moveTo>
                  <a:pt x="0" y="0"/>
                </a:moveTo>
                <a:lnTo>
                  <a:pt x="8930" y="26789"/>
                </a:lnTo>
                <a:lnTo>
                  <a:pt x="8930" y="44649"/>
                </a:lnTo>
                <a:lnTo>
                  <a:pt x="8930" y="80367"/>
                </a:lnTo>
                <a:lnTo>
                  <a:pt x="8930" y="125016"/>
                </a:lnTo>
                <a:lnTo>
                  <a:pt x="17860" y="169664"/>
                </a:lnTo>
                <a:lnTo>
                  <a:pt x="8930" y="223242"/>
                </a:lnTo>
                <a:lnTo>
                  <a:pt x="17860" y="267891"/>
                </a:lnTo>
                <a:lnTo>
                  <a:pt x="26789" y="294680"/>
                </a:lnTo>
                <a:lnTo>
                  <a:pt x="44649" y="294680"/>
                </a:lnTo>
                <a:lnTo>
                  <a:pt x="71438" y="285750"/>
                </a:lnTo>
                <a:lnTo>
                  <a:pt x="98227" y="267891"/>
                </a:lnTo>
                <a:lnTo>
                  <a:pt x="107157" y="250031"/>
                </a:lnTo>
                <a:lnTo>
                  <a:pt x="125016" y="214313"/>
                </a:lnTo>
                <a:lnTo>
                  <a:pt x="125016" y="178594"/>
                </a:lnTo>
                <a:lnTo>
                  <a:pt x="125016" y="142875"/>
                </a:lnTo>
                <a:lnTo>
                  <a:pt x="107157" y="116086"/>
                </a:lnTo>
                <a:lnTo>
                  <a:pt x="107157" y="11608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5482828" y="3036093"/>
            <a:ext cx="151806" cy="71439"/>
          </a:xfrm>
          <a:custGeom>
            <a:avLst/>
            <a:gdLst/>
            <a:ahLst/>
            <a:cxnLst/>
            <a:rect l="0" t="0" r="0" b="0"/>
            <a:pathLst>
              <a:path w="151806" h="71439">
                <a:moveTo>
                  <a:pt x="0" y="71438"/>
                </a:moveTo>
                <a:lnTo>
                  <a:pt x="8930" y="71438"/>
                </a:lnTo>
                <a:lnTo>
                  <a:pt x="35719" y="71438"/>
                </a:lnTo>
                <a:lnTo>
                  <a:pt x="62508" y="62508"/>
                </a:lnTo>
                <a:lnTo>
                  <a:pt x="80367" y="44649"/>
                </a:lnTo>
                <a:lnTo>
                  <a:pt x="107156" y="17860"/>
                </a:lnTo>
                <a:lnTo>
                  <a:pt x="133945" y="8930"/>
                </a:lnTo>
                <a:lnTo>
                  <a:pt x="151805" y="0"/>
                </a:lnTo>
                <a:lnTo>
                  <a:pt x="142875" y="0"/>
                </a:lnTo>
                <a:lnTo>
                  <a:pt x="125016" y="8930"/>
                </a:lnTo>
                <a:lnTo>
                  <a:pt x="125016" y="893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5545336" y="3018234"/>
            <a:ext cx="303610" cy="321470"/>
          </a:xfrm>
          <a:custGeom>
            <a:avLst/>
            <a:gdLst/>
            <a:ahLst/>
            <a:cxnLst/>
            <a:rect l="0" t="0" r="0" b="0"/>
            <a:pathLst>
              <a:path w="303610" h="321470">
                <a:moveTo>
                  <a:pt x="0" y="160734"/>
                </a:moveTo>
                <a:lnTo>
                  <a:pt x="26789" y="169664"/>
                </a:lnTo>
                <a:lnTo>
                  <a:pt x="53578" y="160734"/>
                </a:lnTo>
                <a:lnTo>
                  <a:pt x="98227" y="133945"/>
                </a:lnTo>
                <a:lnTo>
                  <a:pt x="125016" y="80367"/>
                </a:lnTo>
                <a:lnTo>
                  <a:pt x="160734" y="35719"/>
                </a:lnTo>
                <a:lnTo>
                  <a:pt x="187523" y="8930"/>
                </a:lnTo>
                <a:lnTo>
                  <a:pt x="196453" y="0"/>
                </a:lnTo>
                <a:lnTo>
                  <a:pt x="187523" y="17859"/>
                </a:lnTo>
                <a:lnTo>
                  <a:pt x="187523" y="62508"/>
                </a:lnTo>
                <a:lnTo>
                  <a:pt x="178594" y="125016"/>
                </a:lnTo>
                <a:lnTo>
                  <a:pt x="169664" y="196453"/>
                </a:lnTo>
                <a:lnTo>
                  <a:pt x="169664" y="267891"/>
                </a:lnTo>
                <a:lnTo>
                  <a:pt x="169664" y="303609"/>
                </a:lnTo>
                <a:lnTo>
                  <a:pt x="178594" y="312539"/>
                </a:lnTo>
                <a:lnTo>
                  <a:pt x="187523" y="303609"/>
                </a:lnTo>
                <a:lnTo>
                  <a:pt x="196453" y="285750"/>
                </a:lnTo>
                <a:lnTo>
                  <a:pt x="196453" y="258961"/>
                </a:lnTo>
                <a:lnTo>
                  <a:pt x="205383" y="223242"/>
                </a:lnTo>
                <a:lnTo>
                  <a:pt x="205383" y="169664"/>
                </a:lnTo>
                <a:lnTo>
                  <a:pt x="205383" y="116086"/>
                </a:lnTo>
                <a:lnTo>
                  <a:pt x="214312" y="62508"/>
                </a:lnTo>
                <a:lnTo>
                  <a:pt x="214312" y="17859"/>
                </a:lnTo>
                <a:lnTo>
                  <a:pt x="214312" y="8930"/>
                </a:lnTo>
                <a:lnTo>
                  <a:pt x="214312" y="8930"/>
                </a:lnTo>
                <a:lnTo>
                  <a:pt x="223242" y="17859"/>
                </a:lnTo>
                <a:lnTo>
                  <a:pt x="232172" y="44648"/>
                </a:lnTo>
                <a:lnTo>
                  <a:pt x="241102" y="80367"/>
                </a:lnTo>
                <a:lnTo>
                  <a:pt x="258961" y="133945"/>
                </a:lnTo>
                <a:lnTo>
                  <a:pt x="276820" y="187523"/>
                </a:lnTo>
                <a:lnTo>
                  <a:pt x="285750" y="241102"/>
                </a:lnTo>
                <a:lnTo>
                  <a:pt x="294680" y="285750"/>
                </a:lnTo>
                <a:lnTo>
                  <a:pt x="303609" y="312539"/>
                </a:lnTo>
                <a:lnTo>
                  <a:pt x="303609" y="321469"/>
                </a:lnTo>
                <a:lnTo>
                  <a:pt x="294680" y="321469"/>
                </a:lnTo>
                <a:lnTo>
                  <a:pt x="276820" y="303609"/>
                </a:lnTo>
                <a:lnTo>
                  <a:pt x="276820" y="30360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>
            <a:off x="5732859" y="3000375"/>
            <a:ext cx="151806" cy="160735"/>
          </a:xfrm>
          <a:custGeom>
            <a:avLst/>
            <a:gdLst/>
            <a:ahLst/>
            <a:cxnLst/>
            <a:rect l="0" t="0" r="0" b="0"/>
            <a:pathLst>
              <a:path w="151806" h="160735">
                <a:moveTo>
                  <a:pt x="0" y="160734"/>
                </a:moveTo>
                <a:lnTo>
                  <a:pt x="35719" y="160734"/>
                </a:lnTo>
                <a:lnTo>
                  <a:pt x="62508" y="160734"/>
                </a:lnTo>
                <a:lnTo>
                  <a:pt x="98227" y="151804"/>
                </a:lnTo>
                <a:lnTo>
                  <a:pt x="116086" y="125015"/>
                </a:lnTo>
                <a:lnTo>
                  <a:pt x="142875" y="80367"/>
                </a:lnTo>
                <a:lnTo>
                  <a:pt x="151805" y="44648"/>
                </a:lnTo>
                <a:lnTo>
                  <a:pt x="151805" y="0"/>
                </a:lnTo>
                <a:lnTo>
                  <a:pt x="151805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5893594" y="2973586"/>
            <a:ext cx="214313" cy="330399"/>
          </a:xfrm>
          <a:custGeom>
            <a:avLst/>
            <a:gdLst/>
            <a:ahLst/>
            <a:cxnLst/>
            <a:rect l="0" t="0" r="0" b="0"/>
            <a:pathLst>
              <a:path w="214313" h="330399">
                <a:moveTo>
                  <a:pt x="35719" y="116085"/>
                </a:moveTo>
                <a:lnTo>
                  <a:pt x="35719" y="205382"/>
                </a:lnTo>
                <a:lnTo>
                  <a:pt x="44648" y="276820"/>
                </a:lnTo>
                <a:lnTo>
                  <a:pt x="44648" y="312539"/>
                </a:lnTo>
                <a:lnTo>
                  <a:pt x="44648" y="330398"/>
                </a:lnTo>
                <a:lnTo>
                  <a:pt x="44648" y="321468"/>
                </a:lnTo>
                <a:lnTo>
                  <a:pt x="35719" y="294679"/>
                </a:lnTo>
                <a:lnTo>
                  <a:pt x="35719" y="258960"/>
                </a:lnTo>
                <a:lnTo>
                  <a:pt x="26789" y="205382"/>
                </a:lnTo>
                <a:lnTo>
                  <a:pt x="8929" y="160734"/>
                </a:lnTo>
                <a:lnTo>
                  <a:pt x="8929" y="98226"/>
                </a:lnTo>
                <a:lnTo>
                  <a:pt x="0" y="53578"/>
                </a:lnTo>
                <a:lnTo>
                  <a:pt x="17859" y="17859"/>
                </a:lnTo>
                <a:lnTo>
                  <a:pt x="26789" y="0"/>
                </a:lnTo>
                <a:lnTo>
                  <a:pt x="44648" y="0"/>
                </a:lnTo>
                <a:lnTo>
                  <a:pt x="71437" y="0"/>
                </a:lnTo>
                <a:lnTo>
                  <a:pt x="80367" y="17859"/>
                </a:lnTo>
                <a:lnTo>
                  <a:pt x="98226" y="44648"/>
                </a:lnTo>
                <a:lnTo>
                  <a:pt x="98226" y="71437"/>
                </a:lnTo>
                <a:lnTo>
                  <a:pt x="98226" y="98226"/>
                </a:lnTo>
                <a:lnTo>
                  <a:pt x="80367" y="133945"/>
                </a:lnTo>
                <a:lnTo>
                  <a:pt x="71437" y="160734"/>
                </a:lnTo>
                <a:lnTo>
                  <a:pt x="62508" y="187523"/>
                </a:lnTo>
                <a:lnTo>
                  <a:pt x="62508" y="196453"/>
                </a:lnTo>
                <a:lnTo>
                  <a:pt x="71437" y="214312"/>
                </a:lnTo>
                <a:lnTo>
                  <a:pt x="80367" y="223242"/>
                </a:lnTo>
                <a:lnTo>
                  <a:pt x="107156" y="241101"/>
                </a:lnTo>
                <a:lnTo>
                  <a:pt x="133945" y="241101"/>
                </a:lnTo>
                <a:lnTo>
                  <a:pt x="169664" y="241101"/>
                </a:lnTo>
                <a:lnTo>
                  <a:pt x="196453" y="241101"/>
                </a:lnTo>
                <a:lnTo>
                  <a:pt x="214312" y="223242"/>
                </a:lnTo>
                <a:lnTo>
                  <a:pt x="214312" y="223242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6134695" y="2875359"/>
            <a:ext cx="107158" cy="80368"/>
          </a:xfrm>
          <a:custGeom>
            <a:avLst/>
            <a:gdLst/>
            <a:ahLst/>
            <a:cxnLst/>
            <a:rect l="0" t="0" r="0" b="0"/>
            <a:pathLst>
              <a:path w="107158" h="80368">
                <a:moveTo>
                  <a:pt x="0" y="71437"/>
                </a:moveTo>
                <a:lnTo>
                  <a:pt x="26789" y="80367"/>
                </a:lnTo>
                <a:lnTo>
                  <a:pt x="53578" y="71437"/>
                </a:lnTo>
                <a:lnTo>
                  <a:pt x="71438" y="44648"/>
                </a:lnTo>
                <a:lnTo>
                  <a:pt x="89297" y="26789"/>
                </a:lnTo>
                <a:lnTo>
                  <a:pt x="107157" y="0"/>
                </a:lnTo>
                <a:lnTo>
                  <a:pt x="107157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6179344" y="2893218"/>
            <a:ext cx="35720" cy="339329"/>
          </a:xfrm>
          <a:custGeom>
            <a:avLst/>
            <a:gdLst/>
            <a:ahLst/>
            <a:cxnLst/>
            <a:rect l="0" t="0" r="0" b="0"/>
            <a:pathLst>
              <a:path w="35720" h="339329">
                <a:moveTo>
                  <a:pt x="8929" y="0"/>
                </a:moveTo>
                <a:lnTo>
                  <a:pt x="0" y="17860"/>
                </a:lnTo>
                <a:lnTo>
                  <a:pt x="8929" y="89297"/>
                </a:lnTo>
                <a:lnTo>
                  <a:pt x="8929" y="160735"/>
                </a:lnTo>
                <a:lnTo>
                  <a:pt x="17859" y="232172"/>
                </a:lnTo>
                <a:lnTo>
                  <a:pt x="35719" y="285750"/>
                </a:lnTo>
                <a:lnTo>
                  <a:pt x="35719" y="321469"/>
                </a:lnTo>
                <a:lnTo>
                  <a:pt x="35719" y="339328"/>
                </a:lnTo>
                <a:lnTo>
                  <a:pt x="35719" y="339328"/>
                </a:lnTo>
                <a:lnTo>
                  <a:pt x="35719" y="321469"/>
                </a:lnTo>
                <a:lnTo>
                  <a:pt x="35719" y="32146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>
            <a:off x="6313289" y="2928937"/>
            <a:ext cx="26790" cy="276821"/>
          </a:xfrm>
          <a:custGeom>
            <a:avLst/>
            <a:gdLst/>
            <a:ahLst/>
            <a:cxnLst/>
            <a:rect l="0" t="0" r="0" b="0"/>
            <a:pathLst>
              <a:path w="26790" h="276821">
                <a:moveTo>
                  <a:pt x="0" y="0"/>
                </a:moveTo>
                <a:lnTo>
                  <a:pt x="8930" y="71438"/>
                </a:lnTo>
                <a:lnTo>
                  <a:pt x="17859" y="125016"/>
                </a:lnTo>
                <a:lnTo>
                  <a:pt x="26789" y="187524"/>
                </a:lnTo>
                <a:lnTo>
                  <a:pt x="26789" y="232172"/>
                </a:lnTo>
                <a:lnTo>
                  <a:pt x="26789" y="258961"/>
                </a:lnTo>
                <a:lnTo>
                  <a:pt x="26789" y="276820"/>
                </a:lnTo>
                <a:lnTo>
                  <a:pt x="17859" y="276820"/>
                </a:lnTo>
                <a:lnTo>
                  <a:pt x="17859" y="27682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6384727" y="2937867"/>
            <a:ext cx="89297" cy="151805"/>
          </a:xfrm>
          <a:custGeom>
            <a:avLst/>
            <a:gdLst/>
            <a:ahLst/>
            <a:cxnLst/>
            <a:rect l="0" t="0" r="0" b="0"/>
            <a:pathLst>
              <a:path w="89297" h="151805">
                <a:moveTo>
                  <a:pt x="0" y="142875"/>
                </a:moveTo>
                <a:lnTo>
                  <a:pt x="17859" y="151804"/>
                </a:lnTo>
                <a:lnTo>
                  <a:pt x="44648" y="133945"/>
                </a:lnTo>
                <a:lnTo>
                  <a:pt x="62507" y="107156"/>
                </a:lnTo>
                <a:lnTo>
                  <a:pt x="80367" y="53578"/>
                </a:lnTo>
                <a:lnTo>
                  <a:pt x="89296" y="0"/>
                </a:lnTo>
                <a:lnTo>
                  <a:pt x="89296" y="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>
            <a:off x="6456164" y="2920007"/>
            <a:ext cx="44650" cy="258962"/>
          </a:xfrm>
          <a:custGeom>
            <a:avLst/>
            <a:gdLst/>
            <a:ahLst/>
            <a:cxnLst/>
            <a:rect l="0" t="0" r="0" b="0"/>
            <a:pathLst>
              <a:path w="44650" h="258962">
                <a:moveTo>
                  <a:pt x="0" y="0"/>
                </a:moveTo>
                <a:lnTo>
                  <a:pt x="8930" y="71438"/>
                </a:lnTo>
                <a:lnTo>
                  <a:pt x="17859" y="142875"/>
                </a:lnTo>
                <a:lnTo>
                  <a:pt x="35719" y="205383"/>
                </a:lnTo>
                <a:lnTo>
                  <a:pt x="44649" y="258961"/>
                </a:lnTo>
                <a:lnTo>
                  <a:pt x="44649" y="258961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699996">
                    <a:srgbClr val="808080">
                      <a:alpha val="6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1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155</Words>
  <Application>Microsoft Office PowerPoint</Application>
  <PresentationFormat>On-screen Show (4:3)</PresentationFormat>
  <Paragraphs>27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UNC Campus</dc:creator>
  <cp:lastModifiedBy>Jones, Christopher K</cp:lastModifiedBy>
  <cp:revision>23</cp:revision>
  <dcterms:created xsi:type="dcterms:W3CDTF">2013-08-29T11:56:21Z</dcterms:created>
  <dcterms:modified xsi:type="dcterms:W3CDTF">2013-08-29T19:19:41Z</dcterms:modified>
</cp:coreProperties>
</file>